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Tek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jVn5iJ7X7kGi1OH5ATUmLxdqG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Teko-regular.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Tek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 name="Google Shape;97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 name="Shape 21"/>
        <p:cNvGrpSpPr/>
        <p:nvPr/>
      </p:nvGrpSpPr>
      <p:grpSpPr>
        <a:xfrm>
          <a:off x="0" y="0"/>
          <a:ext cx="0" cy="0"/>
          <a:chOff x="0" y="0"/>
          <a:chExt cx="0" cy="0"/>
        </a:xfrm>
      </p:grpSpPr>
      <p:sp>
        <p:nvSpPr>
          <p:cNvPr id="22" name="Google Shape;2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 name="Shape 31"/>
        <p:cNvGrpSpPr/>
        <p:nvPr/>
      </p:nvGrpSpPr>
      <p:grpSpPr>
        <a:xfrm>
          <a:off x="0" y="0"/>
          <a:ext cx="0" cy="0"/>
          <a:chOff x="0" y="0"/>
          <a:chExt cx="0" cy="0"/>
        </a:xfrm>
      </p:grpSpPr>
      <p:sp>
        <p:nvSpPr>
          <p:cNvPr id="32" name="Google Shape;32;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7" name="Shape 37"/>
        <p:cNvGrpSpPr/>
        <p:nvPr/>
      </p:nvGrpSpPr>
      <p:grpSpPr>
        <a:xfrm>
          <a:off x="0" y="0"/>
          <a:ext cx="0" cy="0"/>
          <a:chOff x="0" y="0"/>
          <a:chExt cx="0" cy="0"/>
        </a:xfrm>
      </p:grpSpPr>
      <p:sp>
        <p:nvSpPr>
          <p:cNvPr id="38" name="Google Shape;38;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 name="Shape 44"/>
        <p:cNvGrpSpPr/>
        <p:nvPr/>
      </p:nvGrpSpPr>
      <p:grpSpPr>
        <a:xfrm>
          <a:off x="0" y="0"/>
          <a:ext cx="0" cy="0"/>
          <a:chOff x="0" y="0"/>
          <a:chExt cx="0" cy="0"/>
        </a:xfrm>
      </p:grpSpPr>
      <p:sp>
        <p:nvSpPr>
          <p:cNvPr id="45" name="Google Shape;45;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3" name="Shape 53"/>
        <p:cNvGrpSpPr/>
        <p:nvPr/>
      </p:nvGrpSpPr>
      <p:grpSpPr>
        <a:xfrm>
          <a:off x="0" y="0"/>
          <a:ext cx="0" cy="0"/>
          <a:chOff x="0" y="0"/>
          <a:chExt cx="0" cy="0"/>
        </a:xfrm>
      </p:grpSpPr>
      <p:sp>
        <p:nvSpPr>
          <p:cNvPr id="54" name="Google Shape;5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p:nvPr>
            <p:ph idx="2" type="pic"/>
          </p:nvPr>
        </p:nvSpPr>
        <p:spPr>
          <a:xfrm>
            <a:off x="5183188" y="987425"/>
            <a:ext cx="6172200" cy="4873625"/>
          </a:xfrm>
          <a:prstGeom prst="rect">
            <a:avLst/>
          </a:prstGeom>
          <a:noFill/>
          <a:ln>
            <a:noFill/>
          </a:ln>
        </p:spPr>
      </p:sp>
      <p:sp>
        <p:nvSpPr>
          <p:cNvPr id="68" name="Google Shape;68;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600">
    <p:blinds dir="vert"/>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14:dur="1600">
    <p:blinds dir="vert"/>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
          <p:cNvGrpSpPr/>
          <p:nvPr/>
        </p:nvGrpSpPr>
        <p:grpSpPr>
          <a:xfrm>
            <a:off x="77107" y="57150"/>
            <a:ext cx="12075886" cy="6809362"/>
            <a:chOff x="77107" y="57150"/>
            <a:chExt cx="12075886" cy="6809362"/>
          </a:xfrm>
        </p:grpSpPr>
        <p:sp>
          <p:nvSpPr>
            <p:cNvPr id="90" name="Google Shape;90;p1"/>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2" name="Google Shape;92;p1"/>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3" name="Google Shape;93;p1"/>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 name="Google Shape;94;p1"/>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1"/>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 name="Google Shape;96;p1"/>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1"/>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8" name="Google Shape;98;p1"/>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9" name="Google Shape;99;p1"/>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0" name="Google Shape;100;p1"/>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1" name="Google Shape;101;p1"/>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2" name="Google Shape;102;p1"/>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3" name="Google Shape;103;p1"/>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1"/>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 name="Google Shape;105;p1"/>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 name="Google Shape;106;p1"/>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 name="Google Shape;107;p1"/>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8" name="Google Shape;108;p1"/>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9" name="Google Shape;109;p1"/>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110" name="Google Shape;110;p1"/>
          <p:cNvPicPr preferRelativeResize="0"/>
          <p:nvPr/>
        </p:nvPicPr>
        <p:blipFill rotWithShape="1">
          <a:blip r:embed="rId4">
            <a:alphaModFix/>
          </a:blip>
          <a:srcRect b="0" l="0" r="0" t="0"/>
          <a:stretch/>
        </p:blipFill>
        <p:spPr>
          <a:xfrm>
            <a:off x="7311563" y="2278"/>
            <a:ext cx="4878371" cy="6858000"/>
          </a:xfrm>
          <a:prstGeom prst="rect">
            <a:avLst/>
          </a:prstGeom>
          <a:noFill/>
          <a:ln>
            <a:noFill/>
          </a:ln>
        </p:spPr>
      </p:pic>
      <p:pic>
        <p:nvPicPr>
          <p:cNvPr id="111" name="Google Shape;111;p1"/>
          <p:cNvPicPr preferRelativeResize="0"/>
          <p:nvPr/>
        </p:nvPicPr>
        <p:blipFill rotWithShape="1">
          <a:blip r:embed="rId5">
            <a:alphaModFix/>
          </a:blip>
          <a:srcRect b="0" l="0" r="37854" t="39343"/>
          <a:stretch/>
        </p:blipFill>
        <p:spPr>
          <a:xfrm>
            <a:off x="-439893" y="3703554"/>
            <a:ext cx="6021543" cy="3305905"/>
          </a:xfrm>
          <a:prstGeom prst="rect">
            <a:avLst/>
          </a:prstGeom>
          <a:noFill/>
          <a:ln>
            <a:noFill/>
          </a:ln>
        </p:spPr>
      </p:pic>
      <p:sp>
        <p:nvSpPr>
          <p:cNvPr id="112" name="Google Shape;112;p1"/>
          <p:cNvSpPr/>
          <p:nvPr/>
        </p:nvSpPr>
        <p:spPr>
          <a:xfrm>
            <a:off x="2429291" y="1400110"/>
            <a:ext cx="5937469" cy="13537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rgbClr val="3F3F3F"/>
              </a:buClr>
              <a:buSzPts val="8797"/>
              <a:buFont typeface="Arial"/>
              <a:buNone/>
            </a:pPr>
            <a:r>
              <a:rPr b="0" i="0" lang="en-US" sz="8797" u="none" cap="none" strike="noStrike">
                <a:solidFill>
                  <a:srgbClr val="3F3F3F"/>
                </a:solidFill>
                <a:latin typeface="Teko"/>
                <a:ea typeface="Teko"/>
                <a:cs typeface="Teko"/>
                <a:sym typeface="Teko"/>
              </a:rPr>
              <a:t>GREEN PROJECT</a:t>
            </a:r>
            <a:endParaRPr/>
          </a:p>
        </p:txBody>
      </p:sp>
      <p:sp>
        <p:nvSpPr>
          <p:cNvPr id="113" name="Google Shape;113;p1"/>
          <p:cNvSpPr txBox="1"/>
          <p:nvPr/>
        </p:nvSpPr>
        <p:spPr>
          <a:xfrm>
            <a:off x="1165860" y="3237865"/>
            <a:ext cx="7589400" cy="1528500"/>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0" i="0" lang="en-US" sz="1866" u="none" cap="none" strike="noStrike">
                <a:solidFill>
                  <a:srgbClr val="3F3F3F"/>
                </a:solidFill>
                <a:latin typeface="Meiryo"/>
                <a:ea typeface="Meiryo"/>
                <a:cs typeface="Meiryo"/>
                <a:sym typeface="Meiryo"/>
              </a:rPr>
              <a:t> INTEGRANTES: 	 DAVID ECHAVEZ </a:t>
            </a:r>
            <a:endParaRPr/>
          </a:p>
          <a:p>
            <a:pPr indent="0" lvl="0" marL="0" marR="0" rtl="0" algn="ctr">
              <a:spcBef>
                <a:spcPts val="0"/>
              </a:spcBef>
              <a:spcAft>
                <a:spcPts val="0"/>
              </a:spcAft>
              <a:buNone/>
            </a:pPr>
            <a:r>
              <a:rPr b="0" i="0" lang="en-US" sz="1866" u="none" cap="none" strike="noStrike">
                <a:solidFill>
                  <a:srgbClr val="3F3F3F"/>
                </a:solidFill>
                <a:latin typeface="Meiryo"/>
                <a:ea typeface="Meiryo"/>
                <a:cs typeface="Meiryo"/>
                <a:sym typeface="Meiryo"/>
              </a:rPr>
              <a:t>                      	   	</a:t>
            </a:r>
            <a:r>
              <a:rPr lang="en-US" sz="1866">
                <a:solidFill>
                  <a:srgbClr val="3F3F3F"/>
                </a:solidFill>
                <a:latin typeface="Meiryo"/>
                <a:ea typeface="Meiryo"/>
                <a:cs typeface="Meiryo"/>
                <a:sym typeface="Meiryo"/>
              </a:rPr>
              <a:t>     </a:t>
            </a:r>
            <a:r>
              <a:rPr b="0" i="0" lang="en-US" sz="1866" u="none" cap="none" strike="noStrike">
                <a:solidFill>
                  <a:srgbClr val="3F3F3F"/>
                </a:solidFill>
                <a:latin typeface="Meiryo"/>
                <a:ea typeface="Meiryo"/>
                <a:cs typeface="Meiryo"/>
                <a:sym typeface="Meiryo"/>
              </a:rPr>
              <a:t>BRAHAM GARZON</a:t>
            </a:r>
            <a:endParaRPr b="0" i="0" sz="1866" u="none" cap="none" strike="noStrike">
              <a:solidFill>
                <a:srgbClr val="3F3F3F"/>
              </a:solidFill>
              <a:latin typeface="Meiryo"/>
              <a:ea typeface="Meiryo"/>
              <a:cs typeface="Meiryo"/>
              <a:sym typeface="Meiryo"/>
            </a:endParaRPr>
          </a:p>
          <a:p>
            <a:pPr indent="457200" lvl="0" marL="3200400" rtl="0" algn="l">
              <a:spcBef>
                <a:spcPts val="0"/>
              </a:spcBef>
              <a:spcAft>
                <a:spcPts val="0"/>
              </a:spcAft>
              <a:buClr>
                <a:schemeClr val="dk1"/>
              </a:buClr>
              <a:buFont typeface="Arial"/>
              <a:buNone/>
            </a:pPr>
            <a:r>
              <a:rPr lang="en-US" sz="1866">
                <a:solidFill>
                  <a:srgbClr val="3F3F3F"/>
                </a:solidFill>
                <a:latin typeface="Meiryo"/>
                <a:ea typeface="Meiryo"/>
                <a:cs typeface="Meiryo"/>
                <a:sym typeface="Meiryo"/>
              </a:rPr>
              <a:t> SEBASTIAN ABRIL</a:t>
            </a:r>
            <a:endParaRPr sz="1866">
              <a:solidFill>
                <a:srgbClr val="3F3F3F"/>
              </a:solidFill>
              <a:latin typeface="Meiryo"/>
              <a:ea typeface="Meiryo"/>
              <a:cs typeface="Meiryo"/>
              <a:sym typeface="Meiryo"/>
            </a:endParaRPr>
          </a:p>
          <a:p>
            <a:pPr indent="0" lvl="0" marL="0" marR="0" rtl="0" algn="ctr">
              <a:spcBef>
                <a:spcPts val="0"/>
              </a:spcBef>
              <a:spcAft>
                <a:spcPts val="0"/>
              </a:spcAft>
              <a:buNone/>
            </a:pPr>
            <a:r>
              <a:t/>
            </a:r>
            <a:endParaRPr sz="1866">
              <a:solidFill>
                <a:srgbClr val="3F3F3F"/>
              </a:solidFill>
              <a:latin typeface="Meiryo"/>
              <a:ea typeface="Meiryo"/>
              <a:cs typeface="Meiryo"/>
              <a:sym typeface="Meiryo"/>
            </a:endParaRPr>
          </a:p>
          <a:p>
            <a:pPr indent="0" lvl="0" marL="0" marR="0" rtl="0" algn="ctr">
              <a:spcBef>
                <a:spcPts val="0"/>
              </a:spcBef>
              <a:spcAft>
                <a:spcPts val="0"/>
              </a:spcAft>
              <a:buNone/>
            </a:pPr>
            <a:r>
              <a:t/>
            </a:r>
            <a:endParaRPr b="0" i="0" sz="1866" u="none" cap="none" strike="noStrike">
              <a:solidFill>
                <a:srgbClr val="3F3F3F"/>
              </a:solidFill>
              <a:latin typeface="Meiryo"/>
              <a:ea typeface="Meiryo"/>
              <a:cs typeface="Meiryo"/>
              <a:sym typeface="Meiryo"/>
            </a:endParaRPr>
          </a:p>
        </p:txBody>
      </p:sp>
      <p:pic>
        <p:nvPicPr>
          <p:cNvPr id="114" name="Google Shape;114;p1"/>
          <p:cNvPicPr preferRelativeResize="0"/>
          <p:nvPr/>
        </p:nvPicPr>
        <p:blipFill rotWithShape="1">
          <a:blip r:embed="rId6">
            <a:alphaModFix/>
          </a:blip>
          <a:srcRect b="0" l="0" r="0" t="0"/>
          <a:stretch/>
        </p:blipFill>
        <p:spPr>
          <a:xfrm>
            <a:off x="6759575" y="-1108075"/>
            <a:ext cx="609600" cy="609600"/>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grpSp>
        <p:nvGrpSpPr>
          <p:cNvPr id="405" name="Google Shape;405;p10"/>
          <p:cNvGrpSpPr/>
          <p:nvPr/>
        </p:nvGrpSpPr>
        <p:grpSpPr>
          <a:xfrm>
            <a:off x="77107" y="57150"/>
            <a:ext cx="12075886" cy="6809362"/>
            <a:chOff x="77107" y="57150"/>
            <a:chExt cx="12075886" cy="6809362"/>
          </a:xfrm>
        </p:grpSpPr>
        <p:sp>
          <p:nvSpPr>
            <p:cNvPr id="406" name="Google Shape;406;p10"/>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10"/>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p10"/>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10"/>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10"/>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1" name="Google Shape;411;p10"/>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2" name="Google Shape;412;p10"/>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3" name="Google Shape;413;p10"/>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4" name="Google Shape;414;p10"/>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5" name="Google Shape;415;p10"/>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6" name="Google Shape;416;p10"/>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7" name="Google Shape;417;p10"/>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8" name="Google Shape;418;p10"/>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9" name="Google Shape;419;p10"/>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0" name="Google Shape;420;p10"/>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1" name="Google Shape;421;p10"/>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2" name="Google Shape;422;p10"/>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3" name="Google Shape;423;p10"/>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4" name="Google Shape;424;p10"/>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p10"/>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426" name="Google Shape;426;p10"/>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427" name="Google Shape;427;p10"/>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02</a:t>
            </a:r>
            <a:endParaRPr b="1" sz="2400">
              <a:solidFill>
                <a:srgbClr val="FFFFFF"/>
              </a:solidFill>
              <a:latin typeface="Arial"/>
              <a:ea typeface="Arial"/>
              <a:cs typeface="Arial"/>
              <a:sym typeface="Arial"/>
            </a:endParaRPr>
          </a:p>
        </p:txBody>
      </p:sp>
      <p:sp>
        <p:nvSpPr>
          <p:cNvPr id="428" name="Google Shape;428;p10"/>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sp>
        <p:nvSpPr>
          <p:cNvPr id="429" name="Google Shape;429;p10"/>
          <p:cNvSpPr txBox="1"/>
          <p:nvPr/>
        </p:nvSpPr>
        <p:spPr>
          <a:xfrm>
            <a:off x="1022931" y="4197915"/>
            <a:ext cx="2769842" cy="141455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rgbClr val="262626"/>
                </a:solidFill>
                <a:latin typeface="Arial"/>
                <a:ea typeface="Arial"/>
                <a:cs typeface="Arial"/>
                <a:sym typeface="Arial"/>
              </a:rPr>
              <a:t>Add title</a:t>
            </a:r>
            <a:endParaRPr/>
          </a:p>
          <a:p>
            <a:pPr indent="0" lvl="0" marL="0" marR="0" rtl="0" algn="ctr">
              <a:lnSpc>
                <a:spcPct val="150000"/>
              </a:lnSpc>
              <a:spcBef>
                <a:spcPts val="0"/>
              </a:spcBef>
              <a:spcAft>
                <a:spcPts val="0"/>
              </a:spcAft>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3F3F3F"/>
              </a:solidFill>
              <a:latin typeface="Arial"/>
              <a:ea typeface="Arial"/>
              <a:cs typeface="Arial"/>
              <a:sym typeface="Arial"/>
            </a:endParaRPr>
          </a:p>
        </p:txBody>
      </p:sp>
      <p:sp>
        <p:nvSpPr>
          <p:cNvPr id="430" name="Google Shape;430;p10"/>
          <p:cNvSpPr txBox="1"/>
          <p:nvPr/>
        </p:nvSpPr>
        <p:spPr>
          <a:xfrm>
            <a:off x="4638691" y="4230564"/>
            <a:ext cx="2769842" cy="141455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rgbClr val="262626"/>
                </a:solidFill>
                <a:latin typeface="Arial"/>
                <a:ea typeface="Arial"/>
                <a:cs typeface="Arial"/>
                <a:sym typeface="Arial"/>
              </a:rPr>
              <a:t>Add title</a:t>
            </a:r>
            <a:endParaRPr/>
          </a:p>
          <a:p>
            <a:pPr indent="0" lvl="0" marL="0" marR="0" rtl="0" algn="ctr">
              <a:lnSpc>
                <a:spcPct val="150000"/>
              </a:lnSpc>
              <a:spcBef>
                <a:spcPts val="0"/>
              </a:spcBef>
              <a:spcAft>
                <a:spcPts val="0"/>
              </a:spcAft>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262626"/>
              </a:solidFill>
              <a:latin typeface="Arial"/>
              <a:ea typeface="Arial"/>
              <a:cs typeface="Arial"/>
              <a:sym typeface="Arial"/>
            </a:endParaRPr>
          </a:p>
        </p:txBody>
      </p:sp>
      <p:sp>
        <p:nvSpPr>
          <p:cNvPr id="431" name="Google Shape;431;p10"/>
          <p:cNvSpPr txBox="1"/>
          <p:nvPr/>
        </p:nvSpPr>
        <p:spPr>
          <a:xfrm>
            <a:off x="8096699" y="4197915"/>
            <a:ext cx="2769842" cy="141455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rgbClr val="262626"/>
                </a:solidFill>
                <a:latin typeface="Arial"/>
                <a:ea typeface="Arial"/>
                <a:cs typeface="Arial"/>
                <a:sym typeface="Arial"/>
              </a:rPr>
              <a:t>Add title</a:t>
            </a:r>
            <a:endParaRPr/>
          </a:p>
          <a:p>
            <a:pPr indent="0" lvl="0" marL="0" marR="0" rtl="0" algn="ctr">
              <a:lnSpc>
                <a:spcPct val="150000"/>
              </a:lnSpc>
              <a:spcBef>
                <a:spcPts val="0"/>
              </a:spcBef>
              <a:spcAft>
                <a:spcPts val="0"/>
              </a:spcAft>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262626"/>
              </a:solidFill>
              <a:latin typeface="Arial"/>
              <a:ea typeface="Arial"/>
              <a:cs typeface="Arial"/>
              <a:sym typeface="Arial"/>
            </a:endParaRPr>
          </a:p>
        </p:txBody>
      </p:sp>
      <p:pic>
        <p:nvPicPr>
          <p:cNvPr id="432" name="Google Shape;432;p10"/>
          <p:cNvPicPr preferRelativeResize="0"/>
          <p:nvPr/>
        </p:nvPicPr>
        <p:blipFill rotWithShape="1">
          <a:blip r:embed="rId5">
            <a:alphaModFix/>
          </a:blip>
          <a:srcRect b="0" l="0" r="0" t="0"/>
          <a:stretch/>
        </p:blipFill>
        <p:spPr>
          <a:xfrm>
            <a:off x="1155249" y="1816500"/>
            <a:ext cx="2505205" cy="2505205"/>
          </a:xfrm>
          <a:prstGeom prst="rect">
            <a:avLst/>
          </a:prstGeom>
          <a:noFill/>
          <a:ln>
            <a:noFill/>
          </a:ln>
        </p:spPr>
      </p:pic>
      <p:pic>
        <p:nvPicPr>
          <p:cNvPr id="433" name="Google Shape;433;p10"/>
          <p:cNvPicPr preferRelativeResize="0"/>
          <p:nvPr/>
        </p:nvPicPr>
        <p:blipFill rotWithShape="1">
          <a:blip r:embed="rId5">
            <a:alphaModFix/>
          </a:blip>
          <a:srcRect b="0" l="0" r="0" t="0"/>
          <a:stretch/>
        </p:blipFill>
        <p:spPr>
          <a:xfrm>
            <a:off x="4735365" y="1937779"/>
            <a:ext cx="2505205" cy="2505205"/>
          </a:xfrm>
          <a:prstGeom prst="rect">
            <a:avLst/>
          </a:prstGeom>
          <a:noFill/>
          <a:ln>
            <a:noFill/>
          </a:ln>
        </p:spPr>
      </p:pic>
      <p:pic>
        <p:nvPicPr>
          <p:cNvPr id="434" name="Google Shape;434;p10"/>
          <p:cNvPicPr preferRelativeResize="0"/>
          <p:nvPr/>
        </p:nvPicPr>
        <p:blipFill rotWithShape="1">
          <a:blip r:embed="rId5">
            <a:alphaModFix/>
          </a:blip>
          <a:srcRect b="0" l="0" r="0" t="0"/>
          <a:stretch/>
        </p:blipFill>
        <p:spPr>
          <a:xfrm>
            <a:off x="8150700" y="1923693"/>
            <a:ext cx="2505205" cy="2505205"/>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500"/>
                                        <p:tgtEl>
                                          <p:spTgt spid="42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500"/>
                                        <p:tgtEl>
                                          <p:spTgt spid="42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11"/>
          <p:cNvGrpSpPr/>
          <p:nvPr/>
        </p:nvGrpSpPr>
        <p:grpSpPr>
          <a:xfrm>
            <a:off x="77107" y="57150"/>
            <a:ext cx="12075886" cy="6809362"/>
            <a:chOff x="77107" y="57150"/>
            <a:chExt cx="12075886" cy="6809362"/>
          </a:xfrm>
        </p:grpSpPr>
        <p:sp>
          <p:nvSpPr>
            <p:cNvPr id="441" name="Google Shape;441;p11"/>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2" name="Google Shape;442;p11"/>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11"/>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4" name="Google Shape;444;p11"/>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5" name="Google Shape;445;p11"/>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6" name="Google Shape;446;p11"/>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7" name="Google Shape;447;p11"/>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8" name="Google Shape;448;p11"/>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9" name="Google Shape;449;p11"/>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11"/>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1" name="Google Shape;451;p11"/>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2" name="Google Shape;452;p11"/>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3" name="Google Shape;453;p11"/>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4" name="Google Shape;454;p11"/>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11"/>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6" name="Google Shape;456;p11"/>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11"/>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8" name="Google Shape;458;p11"/>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9" name="Google Shape;459;p11"/>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0" name="Google Shape;460;p11"/>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461" name="Google Shape;461;p11"/>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462" name="Google Shape;462;p11"/>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02</a:t>
            </a:r>
            <a:endParaRPr b="1" sz="2400">
              <a:solidFill>
                <a:srgbClr val="FFFFFF"/>
              </a:solidFill>
              <a:latin typeface="Arial"/>
              <a:ea typeface="Arial"/>
              <a:cs typeface="Arial"/>
              <a:sym typeface="Arial"/>
            </a:endParaRPr>
          </a:p>
        </p:txBody>
      </p:sp>
      <p:sp>
        <p:nvSpPr>
          <p:cNvPr id="463" name="Google Shape;463;p11"/>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pic>
        <p:nvPicPr>
          <p:cNvPr id="464" name="Google Shape;464;p11"/>
          <p:cNvPicPr preferRelativeResize="0"/>
          <p:nvPr/>
        </p:nvPicPr>
        <p:blipFill rotWithShape="1">
          <a:blip r:embed="rId5">
            <a:alphaModFix/>
          </a:blip>
          <a:srcRect b="0" l="0" r="0" t="0"/>
          <a:stretch/>
        </p:blipFill>
        <p:spPr>
          <a:xfrm flipH="1">
            <a:off x="5776663" y="-32000"/>
            <a:ext cx="6432800" cy="6432800"/>
          </a:xfrm>
          <a:prstGeom prst="rect">
            <a:avLst/>
          </a:prstGeom>
          <a:noFill/>
          <a:ln>
            <a:noFill/>
          </a:ln>
        </p:spPr>
      </p:pic>
      <p:grpSp>
        <p:nvGrpSpPr>
          <p:cNvPr id="465" name="Google Shape;465;p11"/>
          <p:cNvGrpSpPr/>
          <p:nvPr/>
        </p:nvGrpSpPr>
        <p:grpSpPr>
          <a:xfrm>
            <a:off x="1756986" y="1911968"/>
            <a:ext cx="5015895" cy="3553271"/>
            <a:chOff x="1756986" y="1911968"/>
            <a:chExt cx="5015895" cy="3553271"/>
          </a:xfrm>
        </p:grpSpPr>
        <p:sp>
          <p:nvSpPr>
            <p:cNvPr id="466" name="Google Shape;466;p11"/>
            <p:cNvSpPr/>
            <p:nvPr/>
          </p:nvSpPr>
          <p:spPr>
            <a:xfrm>
              <a:off x="3067081" y="1911968"/>
              <a:ext cx="2529860" cy="3693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68704B"/>
                </a:buClr>
                <a:buSzPts val="2000"/>
                <a:buFont typeface="Arial"/>
                <a:buNone/>
              </a:pPr>
              <a:r>
                <a:rPr lang="en-US" sz="2000">
                  <a:solidFill>
                    <a:srgbClr val="68704B"/>
                  </a:solidFill>
                  <a:latin typeface="Arial"/>
                  <a:ea typeface="Arial"/>
                  <a:cs typeface="Arial"/>
                  <a:sym typeface="Arial"/>
                </a:rPr>
                <a:t>Click here to add title</a:t>
              </a:r>
              <a:endParaRPr sz="2000">
                <a:solidFill>
                  <a:srgbClr val="68704B"/>
                </a:solidFill>
                <a:latin typeface="Arial"/>
                <a:ea typeface="Arial"/>
                <a:cs typeface="Arial"/>
                <a:sym typeface="Arial"/>
              </a:endParaRPr>
            </a:p>
          </p:txBody>
        </p:sp>
        <p:sp>
          <p:nvSpPr>
            <p:cNvPr id="467" name="Google Shape;467;p11"/>
            <p:cNvSpPr/>
            <p:nvPr/>
          </p:nvSpPr>
          <p:spPr>
            <a:xfrm>
              <a:off x="1756986" y="2298971"/>
              <a:ext cx="4872037" cy="578814"/>
            </a:xfrm>
            <a:prstGeom prst="rect">
              <a:avLst/>
            </a:prstGeom>
            <a:noFill/>
            <a:ln>
              <a:noFill/>
            </a:ln>
          </p:spPr>
          <p:txBody>
            <a:bodyPr anchorCtr="0" anchor="t" bIns="45700" lIns="91425" spcFirstLastPara="1" rIns="91425" wrap="square" tIns="45700">
              <a:spAutoFit/>
            </a:bodyPr>
            <a:lstStyle/>
            <a:p>
              <a:pPr indent="0" lvl="0" marL="0" marR="0" rtl="0" algn="ctr">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468" name="Google Shape;468;p11"/>
            <p:cNvSpPr/>
            <p:nvPr/>
          </p:nvSpPr>
          <p:spPr>
            <a:xfrm>
              <a:off x="3186687" y="3269938"/>
              <a:ext cx="2529860" cy="3693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68704B"/>
                </a:buClr>
                <a:buSzPts val="2000"/>
                <a:buFont typeface="Arial"/>
                <a:buNone/>
              </a:pPr>
              <a:r>
                <a:rPr lang="en-US" sz="2000">
                  <a:solidFill>
                    <a:srgbClr val="68704B"/>
                  </a:solidFill>
                  <a:latin typeface="Arial"/>
                  <a:ea typeface="Arial"/>
                  <a:cs typeface="Arial"/>
                  <a:sym typeface="Arial"/>
                </a:rPr>
                <a:t>Click here to add title</a:t>
              </a:r>
              <a:endParaRPr sz="2000">
                <a:solidFill>
                  <a:srgbClr val="68704B"/>
                </a:solidFill>
                <a:latin typeface="Arial"/>
                <a:ea typeface="Arial"/>
                <a:cs typeface="Arial"/>
                <a:sym typeface="Arial"/>
              </a:endParaRPr>
            </a:p>
          </p:txBody>
        </p:sp>
        <p:sp>
          <p:nvSpPr>
            <p:cNvPr id="469" name="Google Shape;469;p11"/>
            <p:cNvSpPr/>
            <p:nvPr/>
          </p:nvSpPr>
          <p:spPr>
            <a:xfrm>
              <a:off x="1900844" y="3632018"/>
              <a:ext cx="4872037" cy="578814"/>
            </a:xfrm>
            <a:prstGeom prst="rect">
              <a:avLst/>
            </a:prstGeom>
            <a:noFill/>
            <a:ln>
              <a:noFill/>
            </a:ln>
          </p:spPr>
          <p:txBody>
            <a:bodyPr anchorCtr="0" anchor="t" bIns="45700" lIns="91425" spcFirstLastPara="1" rIns="91425" wrap="square" tIns="45700">
              <a:spAutoFit/>
            </a:bodyPr>
            <a:lstStyle/>
            <a:p>
              <a:pPr indent="0" lvl="0" marL="0" marR="0" rtl="0" algn="ctr">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470" name="Google Shape;470;p11"/>
            <p:cNvSpPr/>
            <p:nvPr/>
          </p:nvSpPr>
          <p:spPr>
            <a:xfrm>
              <a:off x="3186687" y="4524345"/>
              <a:ext cx="2529860" cy="3693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68704B"/>
                </a:buClr>
                <a:buSzPts val="2000"/>
                <a:buFont typeface="Arial"/>
                <a:buNone/>
              </a:pPr>
              <a:r>
                <a:rPr lang="en-US" sz="2000">
                  <a:solidFill>
                    <a:srgbClr val="68704B"/>
                  </a:solidFill>
                  <a:latin typeface="Arial"/>
                  <a:ea typeface="Arial"/>
                  <a:cs typeface="Arial"/>
                  <a:sym typeface="Arial"/>
                </a:rPr>
                <a:t>Click here to add title</a:t>
              </a:r>
              <a:endParaRPr sz="2000">
                <a:solidFill>
                  <a:srgbClr val="68704B"/>
                </a:solidFill>
                <a:latin typeface="Arial"/>
                <a:ea typeface="Arial"/>
                <a:cs typeface="Arial"/>
                <a:sym typeface="Arial"/>
              </a:endParaRPr>
            </a:p>
          </p:txBody>
        </p:sp>
        <p:sp>
          <p:nvSpPr>
            <p:cNvPr id="471" name="Google Shape;471;p11"/>
            <p:cNvSpPr/>
            <p:nvPr/>
          </p:nvSpPr>
          <p:spPr>
            <a:xfrm>
              <a:off x="1900844" y="4886425"/>
              <a:ext cx="4872037" cy="578814"/>
            </a:xfrm>
            <a:prstGeom prst="rect">
              <a:avLst/>
            </a:prstGeom>
            <a:noFill/>
            <a:ln>
              <a:noFill/>
            </a:ln>
          </p:spPr>
          <p:txBody>
            <a:bodyPr anchorCtr="0" anchor="t" bIns="45700" lIns="91425" spcFirstLastPara="1" rIns="91425" wrap="square" tIns="45700">
              <a:spAutoFit/>
            </a:bodyPr>
            <a:lstStyle/>
            <a:p>
              <a:pPr indent="0" lvl="0" marL="0" marR="0" rtl="0" algn="ctr">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gr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500"/>
                                        <p:tgtEl>
                                          <p:spTgt spid="461"/>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500"/>
                                        <p:tgtEl>
                                          <p:spTgt spid="46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500"/>
                                        <p:tgtEl>
                                          <p:spTgt spid="4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grpSp>
        <p:nvGrpSpPr>
          <p:cNvPr id="477" name="Google Shape;477;p12"/>
          <p:cNvGrpSpPr/>
          <p:nvPr/>
        </p:nvGrpSpPr>
        <p:grpSpPr>
          <a:xfrm>
            <a:off x="77107" y="57150"/>
            <a:ext cx="12075886" cy="6809362"/>
            <a:chOff x="77107" y="57150"/>
            <a:chExt cx="12075886" cy="6809362"/>
          </a:xfrm>
        </p:grpSpPr>
        <p:sp>
          <p:nvSpPr>
            <p:cNvPr id="478" name="Google Shape;478;p12"/>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12"/>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0" name="Google Shape;480;p12"/>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12"/>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2" name="Google Shape;482;p12"/>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3" name="Google Shape;483;p12"/>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12"/>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5" name="Google Shape;485;p12"/>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6" name="Google Shape;486;p12"/>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7" name="Google Shape;487;p12"/>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8" name="Google Shape;488;p12"/>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9" name="Google Shape;489;p12"/>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0" name="Google Shape;490;p12"/>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1" name="Google Shape;491;p12"/>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2" name="Google Shape;492;p12"/>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3" name="Google Shape;493;p12"/>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4" name="Google Shape;494;p12"/>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5" name="Google Shape;495;p12"/>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6" name="Google Shape;496;p12"/>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7" name="Google Shape;497;p12"/>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498" name="Google Shape;498;p12"/>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499" name="Google Shape;499;p12"/>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02</a:t>
            </a:r>
            <a:endParaRPr b="1" sz="2400">
              <a:solidFill>
                <a:srgbClr val="FFFFFF"/>
              </a:solidFill>
              <a:latin typeface="Arial"/>
              <a:ea typeface="Arial"/>
              <a:cs typeface="Arial"/>
              <a:sym typeface="Arial"/>
            </a:endParaRPr>
          </a:p>
        </p:txBody>
      </p:sp>
      <p:sp>
        <p:nvSpPr>
          <p:cNvPr id="500" name="Google Shape;500;p12"/>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sp>
        <p:nvSpPr>
          <p:cNvPr id="501" name="Google Shape;501;p12"/>
          <p:cNvSpPr/>
          <p:nvPr/>
        </p:nvSpPr>
        <p:spPr>
          <a:xfrm>
            <a:off x="4238504" y="3301999"/>
            <a:ext cx="1414164" cy="1414601"/>
          </a:xfrm>
          <a:prstGeom prst="ellipse">
            <a:avLst/>
          </a:prstGeom>
          <a:noFill/>
          <a:ln cap="flat" cmpd="sng" w="9525">
            <a:solidFill>
              <a:srgbClr val="626262"/>
            </a:solidFill>
            <a:prstDash val="dash"/>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2133">
              <a:solidFill>
                <a:schemeClr val="lt1"/>
              </a:solidFill>
              <a:latin typeface="Arial"/>
              <a:ea typeface="Arial"/>
              <a:cs typeface="Arial"/>
              <a:sym typeface="Arial"/>
            </a:endParaRPr>
          </a:p>
        </p:txBody>
      </p:sp>
      <p:sp>
        <p:nvSpPr>
          <p:cNvPr id="502" name="Google Shape;502;p12"/>
          <p:cNvSpPr/>
          <p:nvPr/>
        </p:nvSpPr>
        <p:spPr>
          <a:xfrm>
            <a:off x="6392567" y="3301999"/>
            <a:ext cx="1414164" cy="1414601"/>
          </a:xfrm>
          <a:prstGeom prst="ellipse">
            <a:avLst/>
          </a:prstGeom>
          <a:noFill/>
          <a:ln cap="flat" cmpd="sng" w="9525">
            <a:solidFill>
              <a:srgbClr val="626262"/>
            </a:solidFill>
            <a:prstDash val="dash"/>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2133">
              <a:solidFill>
                <a:schemeClr val="lt1"/>
              </a:solidFill>
              <a:latin typeface="Arial"/>
              <a:ea typeface="Arial"/>
              <a:cs typeface="Arial"/>
              <a:sym typeface="Arial"/>
            </a:endParaRPr>
          </a:p>
        </p:txBody>
      </p:sp>
      <p:sp>
        <p:nvSpPr>
          <p:cNvPr id="503" name="Google Shape;503;p12"/>
          <p:cNvSpPr/>
          <p:nvPr/>
        </p:nvSpPr>
        <p:spPr>
          <a:xfrm>
            <a:off x="7302736" y="2446041"/>
            <a:ext cx="590980" cy="591163"/>
          </a:xfrm>
          <a:prstGeom prst="ellipse">
            <a:avLst/>
          </a:prstGeom>
          <a:solidFill>
            <a:srgbClr val="589461"/>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2133">
              <a:solidFill>
                <a:schemeClr val="lt1"/>
              </a:solidFill>
              <a:latin typeface="Arial"/>
              <a:ea typeface="Arial"/>
              <a:cs typeface="Arial"/>
              <a:sym typeface="Arial"/>
            </a:endParaRPr>
          </a:p>
        </p:txBody>
      </p:sp>
      <p:cxnSp>
        <p:nvCxnSpPr>
          <p:cNvPr id="504" name="Google Shape;504;p12"/>
          <p:cNvCxnSpPr/>
          <p:nvPr/>
        </p:nvCxnSpPr>
        <p:spPr>
          <a:xfrm>
            <a:off x="5647488" y="4009300"/>
            <a:ext cx="744837" cy="0"/>
          </a:xfrm>
          <a:prstGeom prst="straightConnector1">
            <a:avLst/>
          </a:prstGeom>
          <a:noFill/>
          <a:ln cap="flat" cmpd="sng" w="9525">
            <a:solidFill>
              <a:srgbClr val="626262"/>
            </a:solidFill>
            <a:prstDash val="dash"/>
            <a:miter lim="800000"/>
            <a:headEnd len="med" w="med" type="oval"/>
            <a:tailEnd len="med" w="med" type="oval"/>
          </a:ln>
        </p:spPr>
      </p:cxnSp>
      <p:cxnSp>
        <p:nvCxnSpPr>
          <p:cNvPr id="505" name="Google Shape;505;p12"/>
          <p:cNvCxnSpPr/>
          <p:nvPr/>
        </p:nvCxnSpPr>
        <p:spPr>
          <a:xfrm rot="10800000">
            <a:off x="7797277" y="4020163"/>
            <a:ext cx="3769646" cy="0"/>
          </a:xfrm>
          <a:prstGeom prst="straightConnector1">
            <a:avLst/>
          </a:prstGeom>
          <a:noFill/>
          <a:ln cap="flat" cmpd="sng" w="9525">
            <a:solidFill>
              <a:srgbClr val="626262"/>
            </a:solidFill>
            <a:prstDash val="dash"/>
            <a:miter lim="800000"/>
            <a:headEnd len="med" w="med" type="oval"/>
            <a:tailEnd len="med" w="med" type="oval"/>
          </a:ln>
        </p:spPr>
      </p:cxnSp>
      <p:cxnSp>
        <p:nvCxnSpPr>
          <p:cNvPr id="506" name="Google Shape;506;p12"/>
          <p:cNvCxnSpPr/>
          <p:nvPr/>
        </p:nvCxnSpPr>
        <p:spPr>
          <a:xfrm rot="10800000">
            <a:off x="756392" y="4020163"/>
            <a:ext cx="3478242" cy="0"/>
          </a:xfrm>
          <a:prstGeom prst="straightConnector1">
            <a:avLst/>
          </a:prstGeom>
          <a:noFill/>
          <a:ln cap="flat" cmpd="sng" w="9525">
            <a:solidFill>
              <a:srgbClr val="626262"/>
            </a:solidFill>
            <a:prstDash val="dash"/>
            <a:miter lim="800000"/>
            <a:headEnd len="med" w="med" type="oval"/>
            <a:tailEnd len="med" w="med" type="oval"/>
          </a:ln>
        </p:spPr>
      </p:cxnSp>
      <p:sp>
        <p:nvSpPr>
          <p:cNvPr id="507" name="Google Shape;507;p12"/>
          <p:cNvSpPr/>
          <p:nvPr/>
        </p:nvSpPr>
        <p:spPr>
          <a:xfrm>
            <a:off x="7996118" y="2426607"/>
            <a:ext cx="3000124" cy="379435"/>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66">
                <a:solidFill>
                  <a:srgbClr val="3F3F3F"/>
                </a:solidFill>
                <a:latin typeface="Microsoft Yahei"/>
                <a:ea typeface="Microsoft Yahei"/>
                <a:cs typeface="Microsoft Yahei"/>
                <a:sym typeface="Microsoft Yahei"/>
              </a:rPr>
              <a:t>Click here to enter a title</a:t>
            </a:r>
            <a:endParaRPr sz="1866">
              <a:solidFill>
                <a:srgbClr val="3F3F3F"/>
              </a:solidFill>
              <a:latin typeface="Microsoft Yahei"/>
              <a:ea typeface="Microsoft Yahei"/>
              <a:cs typeface="Microsoft Yahei"/>
              <a:sym typeface="Microsoft Yahei"/>
            </a:endParaRPr>
          </a:p>
        </p:txBody>
      </p:sp>
      <p:sp>
        <p:nvSpPr>
          <p:cNvPr id="508" name="Google Shape;508;p12"/>
          <p:cNvSpPr/>
          <p:nvPr/>
        </p:nvSpPr>
        <p:spPr>
          <a:xfrm>
            <a:off x="8015620" y="2853114"/>
            <a:ext cx="2969879" cy="1095208"/>
          </a:xfrm>
          <a:prstGeom prst="rect">
            <a:avLst/>
          </a:prstGeom>
          <a:noFill/>
          <a:ln>
            <a:noFill/>
          </a:ln>
        </p:spPr>
        <p:txBody>
          <a:bodyPr anchorCtr="0" anchor="t" bIns="45700" lIns="91400" spcFirstLastPara="1" rIns="91400" wrap="square" tIns="45700">
            <a:spAutoFit/>
          </a:bodyPr>
          <a:lstStyle/>
          <a:p>
            <a:pPr indent="0" lvl="0" marL="0" marR="0" rtl="0" algn="l">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509" name="Google Shape;509;p12"/>
          <p:cNvSpPr/>
          <p:nvPr/>
        </p:nvSpPr>
        <p:spPr>
          <a:xfrm>
            <a:off x="7302736" y="4859262"/>
            <a:ext cx="590980" cy="591163"/>
          </a:xfrm>
          <a:prstGeom prst="ellipse">
            <a:avLst/>
          </a:prstGeom>
          <a:solidFill>
            <a:srgbClr val="589461"/>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2133">
              <a:solidFill>
                <a:schemeClr val="lt1"/>
              </a:solidFill>
              <a:latin typeface="Arial"/>
              <a:ea typeface="Arial"/>
              <a:cs typeface="Arial"/>
              <a:sym typeface="Arial"/>
            </a:endParaRPr>
          </a:p>
        </p:txBody>
      </p:sp>
      <p:sp>
        <p:nvSpPr>
          <p:cNvPr id="510" name="Google Shape;510;p12"/>
          <p:cNvSpPr/>
          <p:nvPr/>
        </p:nvSpPr>
        <p:spPr>
          <a:xfrm>
            <a:off x="7996118" y="4873166"/>
            <a:ext cx="3000124" cy="379435"/>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66">
                <a:solidFill>
                  <a:srgbClr val="3F3F3F"/>
                </a:solidFill>
                <a:latin typeface="Microsoft Yahei"/>
                <a:ea typeface="Microsoft Yahei"/>
                <a:cs typeface="Microsoft Yahei"/>
                <a:sym typeface="Microsoft Yahei"/>
              </a:rPr>
              <a:t>Click here to enter a title</a:t>
            </a:r>
            <a:endParaRPr sz="1866">
              <a:solidFill>
                <a:srgbClr val="3F3F3F"/>
              </a:solidFill>
              <a:latin typeface="Microsoft Yahei"/>
              <a:ea typeface="Microsoft Yahei"/>
              <a:cs typeface="Microsoft Yahei"/>
              <a:sym typeface="Microsoft Yahei"/>
            </a:endParaRPr>
          </a:p>
        </p:txBody>
      </p:sp>
      <p:sp>
        <p:nvSpPr>
          <p:cNvPr id="511" name="Google Shape;511;p12"/>
          <p:cNvSpPr/>
          <p:nvPr/>
        </p:nvSpPr>
        <p:spPr>
          <a:xfrm>
            <a:off x="8015621" y="5266335"/>
            <a:ext cx="2969878" cy="1095208"/>
          </a:xfrm>
          <a:prstGeom prst="rect">
            <a:avLst/>
          </a:prstGeom>
          <a:noFill/>
          <a:ln>
            <a:noFill/>
          </a:ln>
        </p:spPr>
        <p:txBody>
          <a:bodyPr anchorCtr="0" anchor="t" bIns="45700" lIns="91400" spcFirstLastPara="1" rIns="91400" wrap="square" tIns="45700">
            <a:spAutoFit/>
          </a:bodyPr>
          <a:lstStyle/>
          <a:p>
            <a:pPr indent="0" lvl="0" marL="0" marR="0" rtl="0" algn="l">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512" name="Google Shape;512;p12"/>
          <p:cNvSpPr/>
          <p:nvPr/>
        </p:nvSpPr>
        <p:spPr>
          <a:xfrm>
            <a:off x="2140079" y="2336756"/>
            <a:ext cx="3000124" cy="379435"/>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66">
                <a:solidFill>
                  <a:srgbClr val="3F3F3F"/>
                </a:solidFill>
                <a:latin typeface="Microsoft Yahei"/>
                <a:ea typeface="Microsoft Yahei"/>
                <a:cs typeface="Microsoft Yahei"/>
                <a:sym typeface="Microsoft Yahei"/>
              </a:rPr>
              <a:t>Click here to enter a title</a:t>
            </a:r>
            <a:endParaRPr sz="1866">
              <a:solidFill>
                <a:srgbClr val="3F3F3F"/>
              </a:solidFill>
              <a:latin typeface="Microsoft Yahei"/>
              <a:ea typeface="Microsoft Yahei"/>
              <a:cs typeface="Microsoft Yahei"/>
              <a:sym typeface="Microsoft Yahei"/>
            </a:endParaRPr>
          </a:p>
        </p:txBody>
      </p:sp>
      <p:sp>
        <p:nvSpPr>
          <p:cNvPr id="513" name="Google Shape;513;p12"/>
          <p:cNvSpPr/>
          <p:nvPr/>
        </p:nvSpPr>
        <p:spPr>
          <a:xfrm>
            <a:off x="1511300" y="2795822"/>
            <a:ext cx="2745968" cy="1095208"/>
          </a:xfrm>
          <a:prstGeom prst="rect">
            <a:avLst/>
          </a:prstGeom>
          <a:noFill/>
          <a:ln>
            <a:noFill/>
          </a:ln>
        </p:spPr>
        <p:txBody>
          <a:bodyPr anchorCtr="0" anchor="t" bIns="45700" lIns="91400" spcFirstLastPara="1" rIns="91400" wrap="square" tIns="45700">
            <a:spAutoFit/>
          </a:bodyPr>
          <a:lstStyle/>
          <a:p>
            <a:pPr indent="0" lvl="0" marL="0" marR="0" rtl="0" algn="r">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514" name="Google Shape;514;p12"/>
          <p:cNvSpPr/>
          <p:nvPr/>
        </p:nvSpPr>
        <p:spPr>
          <a:xfrm>
            <a:off x="2064797" y="4825176"/>
            <a:ext cx="3000124" cy="379435"/>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66">
                <a:solidFill>
                  <a:srgbClr val="3F3F3F"/>
                </a:solidFill>
                <a:latin typeface="Microsoft Yahei"/>
                <a:ea typeface="Microsoft Yahei"/>
                <a:cs typeface="Microsoft Yahei"/>
                <a:sym typeface="Microsoft Yahei"/>
              </a:rPr>
              <a:t>Click here to enter a title</a:t>
            </a:r>
            <a:endParaRPr sz="1866">
              <a:solidFill>
                <a:srgbClr val="3F3F3F"/>
              </a:solidFill>
              <a:latin typeface="Microsoft Yahei"/>
              <a:ea typeface="Microsoft Yahei"/>
              <a:cs typeface="Microsoft Yahei"/>
              <a:sym typeface="Microsoft Yahei"/>
            </a:endParaRPr>
          </a:p>
        </p:txBody>
      </p:sp>
      <p:sp>
        <p:nvSpPr>
          <p:cNvPr id="515" name="Google Shape;515;p12"/>
          <p:cNvSpPr/>
          <p:nvPr/>
        </p:nvSpPr>
        <p:spPr>
          <a:xfrm>
            <a:off x="1628226" y="5209044"/>
            <a:ext cx="2629042" cy="1095208"/>
          </a:xfrm>
          <a:prstGeom prst="rect">
            <a:avLst/>
          </a:prstGeom>
          <a:noFill/>
          <a:ln>
            <a:noFill/>
          </a:ln>
        </p:spPr>
        <p:txBody>
          <a:bodyPr anchorCtr="0" anchor="t" bIns="45700" lIns="91400" spcFirstLastPara="1" rIns="91400" wrap="square" tIns="45700">
            <a:spAutoFit/>
          </a:bodyPr>
          <a:lstStyle/>
          <a:p>
            <a:pPr indent="0" lvl="0" marL="0" marR="0" rtl="0" algn="r">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516" name="Google Shape;516;p12"/>
          <p:cNvSpPr/>
          <p:nvPr/>
        </p:nvSpPr>
        <p:spPr>
          <a:xfrm>
            <a:off x="4257268" y="2446041"/>
            <a:ext cx="590980" cy="591163"/>
          </a:xfrm>
          <a:prstGeom prst="ellipse">
            <a:avLst/>
          </a:prstGeom>
          <a:solidFill>
            <a:srgbClr val="589461"/>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2133">
              <a:solidFill>
                <a:schemeClr val="lt1"/>
              </a:solidFill>
              <a:latin typeface="Arial"/>
              <a:ea typeface="Arial"/>
              <a:cs typeface="Arial"/>
              <a:sym typeface="Arial"/>
            </a:endParaRPr>
          </a:p>
        </p:txBody>
      </p:sp>
      <p:sp>
        <p:nvSpPr>
          <p:cNvPr id="517" name="Google Shape;517;p12"/>
          <p:cNvSpPr/>
          <p:nvPr/>
        </p:nvSpPr>
        <p:spPr>
          <a:xfrm>
            <a:off x="4257268" y="4859262"/>
            <a:ext cx="590980" cy="591163"/>
          </a:xfrm>
          <a:prstGeom prst="ellipse">
            <a:avLst/>
          </a:prstGeom>
          <a:solidFill>
            <a:srgbClr val="589461"/>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2133">
              <a:solidFill>
                <a:schemeClr val="lt1"/>
              </a:solidFill>
              <a:latin typeface="Arial"/>
              <a:ea typeface="Arial"/>
              <a:cs typeface="Arial"/>
              <a:sym typeface="Arial"/>
            </a:endParaRPr>
          </a:p>
        </p:txBody>
      </p:sp>
      <p:sp>
        <p:nvSpPr>
          <p:cNvPr id="518" name="Google Shape;518;p12"/>
          <p:cNvSpPr txBox="1"/>
          <p:nvPr/>
        </p:nvSpPr>
        <p:spPr>
          <a:xfrm>
            <a:off x="4383825" y="2492285"/>
            <a:ext cx="367352" cy="523064"/>
          </a:xfrm>
          <a:prstGeom prst="rect">
            <a:avLst/>
          </a:prstGeom>
          <a:noFill/>
          <a:ln>
            <a:noFill/>
          </a:ln>
        </p:spPr>
        <p:txBody>
          <a:bodyPr anchorCtr="0" anchor="ctr" bIns="45700" lIns="91400" spcFirstLastPara="1" rIns="91400" wrap="square" tIns="45700">
            <a:spAutoFit/>
          </a:bodyPr>
          <a:lstStyle/>
          <a:p>
            <a:pPr indent="0" lvl="0" marL="0" marR="0" rtl="0" algn="ctr">
              <a:spcBef>
                <a:spcPts val="0"/>
              </a:spcBef>
              <a:spcAft>
                <a:spcPts val="0"/>
              </a:spcAft>
              <a:buNone/>
            </a:pPr>
            <a:r>
              <a:rPr lang="en-US" sz="2799">
                <a:solidFill>
                  <a:schemeClr val="lt1"/>
                </a:solidFill>
                <a:latin typeface="Impact"/>
                <a:ea typeface="Impact"/>
                <a:cs typeface="Impact"/>
                <a:sym typeface="Impact"/>
              </a:rPr>
              <a:t>A</a:t>
            </a:r>
            <a:endParaRPr sz="2799">
              <a:solidFill>
                <a:schemeClr val="lt1"/>
              </a:solidFill>
              <a:latin typeface="Impact"/>
              <a:ea typeface="Impact"/>
              <a:cs typeface="Impact"/>
              <a:sym typeface="Impact"/>
            </a:endParaRPr>
          </a:p>
        </p:txBody>
      </p:sp>
      <p:sp>
        <p:nvSpPr>
          <p:cNvPr id="519" name="Google Shape;519;p12"/>
          <p:cNvSpPr txBox="1"/>
          <p:nvPr/>
        </p:nvSpPr>
        <p:spPr>
          <a:xfrm>
            <a:off x="4361066" y="4893311"/>
            <a:ext cx="383382" cy="523064"/>
          </a:xfrm>
          <a:prstGeom prst="rect">
            <a:avLst/>
          </a:prstGeom>
          <a:noFill/>
          <a:ln>
            <a:noFill/>
          </a:ln>
        </p:spPr>
        <p:txBody>
          <a:bodyPr anchorCtr="0" anchor="ctr" bIns="45700" lIns="91400" spcFirstLastPara="1" rIns="91400" wrap="square" tIns="45700">
            <a:spAutoFit/>
          </a:bodyPr>
          <a:lstStyle/>
          <a:p>
            <a:pPr indent="0" lvl="0" marL="0" marR="0" rtl="0" algn="ctr">
              <a:spcBef>
                <a:spcPts val="0"/>
              </a:spcBef>
              <a:spcAft>
                <a:spcPts val="0"/>
              </a:spcAft>
              <a:buNone/>
            </a:pPr>
            <a:r>
              <a:rPr lang="en-US" sz="2799">
                <a:solidFill>
                  <a:schemeClr val="lt1"/>
                </a:solidFill>
                <a:latin typeface="Impact"/>
                <a:ea typeface="Impact"/>
                <a:cs typeface="Impact"/>
                <a:sym typeface="Impact"/>
              </a:rPr>
              <a:t>B</a:t>
            </a:r>
            <a:endParaRPr sz="2799">
              <a:solidFill>
                <a:schemeClr val="lt1"/>
              </a:solidFill>
              <a:latin typeface="Impact"/>
              <a:ea typeface="Impact"/>
              <a:cs typeface="Impact"/>
              <a:sym typeface="Impact"/>
            </a:endParaRPr>
          </a:p>
        </p:txBody>
      </p:sp>
      <p:sp>
        <p:nvSpPr>
          <p:cNvPr id="520" name="Google Shape;520;p12"/>
          <p:cNvSpPr txBox="1"/>
          <p:nvPr/>
        </p:nvSpPr>
        <p:spPr>
          <a:xfrm>
            <a:off x="7408110" y="2492285"/>
            <a:ext cx="383382" cy="523064"/>
          </a:xfrm>
          <a:prstGeom prst="rect">
            <a:avLst/>
          </a:prstGeom>
          <a:noFill/>
          <a:ln>
            <a:noFill/>
          </a:ln>
        </p:spPr>
        <p:txBody>
          <a:bodyPr anchorCtr="0" anchor="ctr" bIns="45700" lIns="91400" spcFirstLastPara="1" rIns="91400" wrap="square" tIns="45700">
            <a:spAutoFit/>
          </a:bodyPr>
          <a:lstStyle/>
          <a:p>
            <a:pPr indent="0" lvl="0" marL="0" marR="0" rtl="0" algn="ctr">
              <a:spcBef>
                <a:spcPts val="0"/>
              </a:spcBef>
              <a:spcAft>
                <a:spcPts val="0"/>
              </a:spcAft>
              <a:buNone/>
            </a:pPr>
            <a:r>
              <a:rPr lang="en-US" sz="2799">
                <a:solidFill>
                  <a:schemeClr val="lt1"/>
                </a:solidFill>
                <a:latin typeface="Impact"/>
                <a:ea typeface="Impact"/>
                <a:cs typeface="Impact"/>
                <a:sym typeface="Impact"/>
              </a:rPr>
              <a:t>C</a:t>
            </a:r>
            <a:endParaRPr sz="2799">
              <a:solidFill>
                <a:schemeClr val="lt1"/>
              </a:solidFill>
              <a:latin typeface="Impact"/>
              <a:ea typeface="Impact"/>
              <a:cs typeface="Impact"/>
              <a:sym typeface="Impact"/>
            </a:endParaRPr>
          </a:p>
        </p:txBody>
      </p:sp>
      <p:sp>
        <p:nvSpPr>
          <p:cNvPr id="521" name="Google Shape;521;p12"/>
          <p:cNvSpPr txBox="1"/>
          <p:nvPr/>
        </p:nvSpPr>
        <p:spPr>
          <a:xfrm>
            <a:off x="7408110" y="4893311"/>
            <a:ext cx="383382" cy="523064"/>
          </a:xfrm>
          <a:prstGeom prst="rect">
            <a:avLst/>
          </a:prstGeom>
          <a:noFill/>
          <a:ln>
            <a:noFill/>
          </a:ln>
        </p:spPr>
        <p:txBody>
          <a:bodyPr anchorCtr="0" anchor="ctr" bIns="45700" lIns="91400" spcFirstLastPara="1" rIns="91400" wrap="square" tIns="45700">
            <a:spAutoFit/>
          </a:bodyPr>
          <a:lstStyle/>
          <a:p>
            <a:pPr indent="0" lvl="0" marL="0" marR="0" rtl="0" algn="ctr">
              <a:spcBef>
                <a:spcPts val="0"/>
              </a:spcBef>
              <a:spcAft>
                <a:spcPts val="0"/>
              </a:spcAft>
              <a:buNone/>
            </a:pPr>
            <a:r>
              <a:rPr lang="en-US" sz="2799">
                <a:solidFill>
                  <a:schemeClr val="lt1"/>
                </a:solidFill>
                <a:latin typeface="Impact"/>
                <a:ea typeface="Impact"/>
                <a:cs typeface="Impact"/>
                <a:sym typeface="Impact"/>
              </a:rPr>
              <a:t>D</a:t>
            </a:r>
            <a:endParaRPr sz="2799">
              <a:solidFill>
                <a:schemeClr val="lt1"/>
              </a:solidFill>
              <a:latin typeface="Impact"/>
              <a:ea typeface="Impact"/>
              <a:cs typeface="Impact"/>
              <a:sym typeface="Impact"/>
            </a:endParaRPr>
          </a:p>
        </p:txBody>
      </p:sp>
      <p:pic>
        <p:nvPicPr>
          <p:cNvPr id="522" name="Google Shape;522;p12"/>
          <p:cNvPicPr preferRelativeResize="0"/>
          <p:nvPr/>
        </p:nvPicPr>
        <p:blipFill rotWithShape="1">
          <a:blip r:embed="rId5">
            <a:alphaModFix/>
          </a:blip>
          <a:srcRect b="0" l="0" r="0" t="0"/>
          <a:stretch/>
        </p:blipFill>
        <p:spPr>
          <a:xfrm>
            <a:off x="6569549" y="3255774"/>
            <a:ext cx="1023215" cy="1550326"/>
          </a:xfrm>
          <a:prstGeom prst="rect">
            <a:avLst/>
          </a:prstGeom>
          <a:noFill/>
          <a:ln>
            <a:noFill/>
          </a:ln>
        </p:spPr>
      </p:pic>
      <p:pic>
        <p:nvPicPr>
          <p:cNvPr id="523" name="Google Shape;523;p12"/>
          <p:cNvPicPr preferRelativeResize="0"/>
          <p:nvPr/>
        </p:nvPicPr>
        <p:blipFill rotWithShape="1">
          <a:blip r:embed="rId5">
            <a:alphaModFix/>
          </a:blip>
          <a:srcRect b="0" l="0" r="0" t="0"/>
          <a:stretch/>
        </p:blipFill>
        <p:spPr>
          <a:xfrm>
            <a:off x="4410543" y="3215185"/>
            <a:ext cx="1023215" cy="1550326"/>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500"/>
                                        <p:tgtEl>
                                          <p:spTgt spid="49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500"/>
                                        <p:tgtEl>
                                          <p:spTgt spid="49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ppt_w</p:attrName>
                                        </p:attrNameLst>
                                      </p:cBhvr>
                                      <p:tavLst>
                                        <p:tav fmla="" tm="0">
                                          <p:val>
                                            <p:strVal val="0"/>
                                          </p:val>
                                        </p:tav>
                                        <p:tav fmla="" tm="100000">
                                          <p:val>
                                            <p:strVal val="#ppt_w"/>
                                          </p:val>
                                        </p:tav>
                                      </p:tavLst>
                                    </p:anim>
                                    <p:anim calcmode="lin" valueType="num">
                                      <p:cBhvr additive="base">
                                        <p:cTn dur="500"/>
                                        <p:tgtEl>
                                          <p:spTgt spid="502"/>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500"/>
                                        <p:tgtEl>
                                          <p:spTgt spid="501"/>
                                        </p:tgtEl>
                                        <p:attrNameLst>
                                          <p:attrName>ppt_w</p:attrName>
                                        </p:attrNameLst>
                                      </p:cBhvr>
                                      <p:tavLst>
                                        <p:tav fmla="" tm="0">
                                          <p:val>
                                            <p:strVal val="0"/>
                                          </p:val>
                                        </p:tav>
                                        <p:tav fmla="" tm="100000">
                                          <p:val>
                                            <p:strVal val="#ppt_w"/>
                                          </p:val>
                                        </p:tav>
                                      </p:tavLst>
                                    </p:anim>
                                    <p:anim calcmode="lin" valueType="num">
                                      <p:cBhvr additive="base">
                                        <p:cTn dur="500"/>
                                        <p:tgtEl>
                                          <p:spTgt spid="501"/>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750"/>
                                        <p:tgtEl>
                                          <p:spTgt spid="516"/>
                                        </p:tgtEl>
                                      </p:cBhvr>
                                    </p:animEffect>
                                  </p:childTnLst>
                                </p:cTn>
                              </p:par>
                            </p:childTnLst>
                          </p:cTn>
                        </p:par>
                        <p:par>
                          <p:cTn fill="hold">
                            <p:stCondLst>
                              <p:cond delay="4750"/>
                            </p:stCondLst>
                            <p:childTnLst>
                              <p:par>
                                <p:cTn fill="hold" nodeType="afterEffect" presetClass="entr" presetID="23" presetSubtype="16">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500"/>
                                        <p:tgtEl>
                                          <p:spTgt spid="518"/>
                                        </p:tgtEl>
                                        <p:attrNameLst>
                                          <p:attrName>ppt_w</p:attrName>
                                        </p:attrNameLst>
                                      </p:cBhvr>
                                      <p:tavLst>
                                        <p:tav fmla="" tm="0">
                                          <p:val>
                                            <p:strVal val="0"/>
                                          </p:val>
                                        </p:tav>
                                        <p:tav fmla="" tm="100000">
                                          <p:val>
                                            <p:strVal val="#ppt_w"/>
                                          </p:val>
                                        </p:tav>
                                      </p:tavLst>
                                    </p:anim>
                                    <p:anim calcmode="lin" valueType="num">
                                      <p:cBhvr additive="base">
                                        <p:cTn dur="500"/>
                                        <p:tgtEl>
                                          <p:spTgt spid="518"/>
                                        </p:tgtEl>
                                        <p:attrNameLst>
                                          <p:attrName>ppt_h</p:attrName>
                                        </p:attrNameLst>
                                      </p:cBhvr>
                                      <p:tavLst>
                                        <p:tav fmla="" tm="0">
                                          <p:val>
                                            <p:strVal val="0"/>
                                          </p:val>
                                        </p:tav>
                                        <p:tav fmla="" tm="100000">
                                          <p:val>
                                            <p:strVal val="#ppt_h"/>
                                          </p:val>
                                        </p:tav>
                                      </p:tavLst>
                                    </p:anim>
                                  </p:childTnLst>
                                </p:cTn>
                              </p:par>
                            </p:childTnLst>
                          </p:cTn>
                        </p:par>
                        <p:par>
                          <p:cTn fill="hold">
                            <p:stCondLst>
                              <p:cond delay="5250"/>
                            </p:stCondLst>
                            <p:childTnLst>
                              <p:par>
                                <p:cTn fill="hold" nodeType="after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750"/>
                                        <p:tgtEl>
                                          <p:spTgt spid="517"/>
                                        </p:tgtEl>
                                      </p:cBhvr>
                                    </p:animEffect>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500"/>
                                        <p:tgtEl>
                                          <p:spTgt spid="519"/>
                                        </p:tgtEl>
                                        <p:attrNameLst>
                                          <p:attrName>ppt_w</p:attrName>
                                        </p:attrNameLst>
                                      </p:cBhvr>
                                      <p:tavLst>
                                        <p:tav fmla="" tm="0">
                                          <p:val>
                                            <p:strVal val="0"/>
                                          </p:val>
                                        </p:tav>
                                        <p:tav fmla="" tm="100000">
                                          <p:val>
                                            <p:strVal val="#ppt_w"/>
                                          </p:val>
                                        </p:tav>
                                      </p:tavLst>
                                    </p:anim>
                                    <p:anim calcmode="lin" valueType="num">
                                      <p:cBhvr additive="base">
                                        <p:cTn dur="500"/>
                                        <p:tgtEl>
                                          <p:spTgt spid="519"/>
                                        </p:tgtEl>
                                        <p:attrNameLst>
                                          <p:attrName>ppt_h</p:attrName>
                                        </p:attrNameLst>
                                      </p:cBhvr>
                                      <p:tavLst>
                                        <p:tav fmla="" tm="0">
                                          <p:val>
                                            <p:strVal val="0"/>
                                          </p:val>
                                        </p:tav>
                                        <p:tav fmla="" tm="100000">
                                          <p:val>
                                            <p:strVal val="#ppt_h"/>
                                          </p:val>
                                        </p:tav>
                                      </p:tavLst>
                                    </p:anim>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750"/>
                                        <p:tgtEl>
                                          <p:spTgt spid="503"/>
                                        </p:tgtEl>
                                      </p:cBhvr>
                                    </p:animEffect>
                                  </p:childTnLst>
                                </p:cTn>
                              </p:par>
                            </p:childTnLst>
                          </p:cTn>
                        </p:par>
                        <p:par>
                          <p:cTn fill="hold">
                            <p:stCondLst>
                              <p:cond delay="7250"/>
                            </p:stCondLst>
                            <p:childTnLst>
                              <p:par>
                                <p:cTn fill="hold" nodeType="afterEffect" presetClass="entr" presetID="23" presetSubtype="16">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500"/>
                                        <p:tgtEl>
                                          <p:spTgt spid="520"/>
                                        </p:tgtEl>
                                        <p:attrNameLst>
                                          <p:attrName>ppt_w</p:attrName>
                                        </p:attrNameLst>
                                      </p:cBhvr>
                                      <p:tavLst>
                                        <p:tav fmla="" tm="0">
                                          <p:val>
                                            <p:strVal val="0"/>
                                          </p:val>
                                        </p:tav>
                                        <p:tav fmla="" tm="100000">
                                          <p:val>
                                            <p:strVal val="#ppt_w"/>
                                          </p:val>
                                        </p:tav>
                                      </p:tavLst>
                                    </p:anim>
                                    <p:anim calcmode="lin" valueType="num">
                                      <p:cBhvr additive="base">
                                        <p:cTn dur="500"/>
                                        <p:tgtEl>
                                          <p:spTgt spid="520"/>
                                        </p:tgtEl>
                                        <p:attrNameLst>
                                          <p:attrName>ppt_h</p:attrName>
                                        </p:attrNameLst>
                                      </p:cBhvr>
                                      <p:tavLst>
                                        <p:tav fmla="" tm="0">
                                          <p:val>
                                            <p:strVal val="0"/>
                                          </p:val>
                                        </p:tav>
                                        <p:tav fmla="" tm="100000">
                                          <p:val>
                                            <p:strVal val="#ppt_h"/>
                                          </p:val>
                                        </p:tav>
                                      </p:tavLst>
                                    </p:anim>
                                  </p:childTnLst>
                                </p:cTn>
                              </p:par>
                            </p:childTnLst>
                          </p:cTn>
                        </p:par>
                        <p:par>
                          <p:cTn fill="hold">
                            <p:stCondLst>
                              <p:cond delay="7750"/>
                            </p:stCondLst>
                            <p:childTnLst>
                              <p:par>
                                <p:cTn fill="hold" nodeType="after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par>
                          <p:cTn fill="hold">
                            <p:stCondLst>
                              <p:cond delay="8250"/>
                            </p:stCondLst>
                            <p:childTnLst>
                              <p:par>
                                <p:cTn fill="hold" nodeType="afterEffect" presetClass="entr" presetID="23" presetSubtype="16">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750"/>
                                        <p:tgtEl>
                                          <p:spTgt spid="521"/>
                                        </p:tgtEl>
                                        <p:attrNameLst>
                                          <p:attrName>ppt_w</p:attrName>
                                        </p:attrNameLst>
                                      </p:cBhvr>
                                      <p:tavLst>
                                        <p:tav fmla="" tm="0">
                                          <p:val>
                                            <p:strVal val="0"/>
                                          </p:val>
                                        </p:tav>
                                        <p:tav fmla="" tm="100000">
                                          <p:val>
                                            <p:strVal val="#ppt_w"/>
                                          </p:val>
                                        </p:tav>
                                      </p:tavLst>
                                    </p:anim>
                                    <p:anim calcmode="lin" valueType="num">
                                      <p:cBhvr additive="base">
                                        <p:cTn dur="750"/>
                                        <p:tgtEl>
                                          <p:spTgt spid="521"/>
                                        </p:tgtEl>
                                        <p:attrNameLst>
                                          <p:attrName>ppt_h</p:attrName>
                                        </p:attrNameLst>
                                      </p:cBhvr>
                                      <p:tavLst>
                                        <p:tav fmla="" tm="0">
                                          <p:val>
                                            <p:strVal val="0"/>
                                          </p:val>
                                        </p:tav>
                                        <p:tav fmla="" tm="100000">
                                          <p:val>
                                            <p:strVal val="#ppt_h"/>
                                          </p:val>
                                        </p:tav>
                                      </p:tavLst>
                                    </p:anim>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par>
                          <p:cTn fill="hold">
                            <p:stCondLst>
                              <p:cond delay="9500"/>
                            </p:stCondLst>
                            <p:childTnLst>
                              <p:par>
                                <p:cTn fill="hold" nodeType="afterEffect" presetClass="entr" presetID="23" presetSubtype="16">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500"/>
                                        <p:tgtEl>
                                          <p:spTgt spid="523"/>
                                        </p:tgtEl>
                                        <p:attrNameLst>
                                          <p:attrName>ppt_w</p:attrName>
                                        </p:attrNameLst>
                                      </p:cBhvr>
                                      <p:tavLst>
                                        <p:tav fmla="" tm="0">
                                          <p:val>
                                            <p:strVal val="0"/>
                                          </p:val>
                                        </p:tav>
                                        <p:tav fmla="" tm="100000">
                                          <p:val>
                                            <p:strVal val="#ppt_w"/>
                                          </p:val>
                                        </p:tav>
                                      </p:tavLst>
                                    </p:anim>
                                    <p:anim calcmode="lin" valueType="num">
                                      <p:cBhvr additive="base">
                                        <p:cTn dur="500"/>
                                        <p:tgtEl>
                                          <p:spTgt spid="52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500"/>
                                        <p:tgtEl>
                                          <p:spTgt spid="522"/>
                                        </p:tgtEl>
                                        <p:attrNameLst>
                                          <p:attrName>ppt_w</p:attrName>
                                        </p:attrNameLst>
                                      </p:cBhvr>
                                      <p:tavLst>
                                        <p:tav fmla="" tm="0">
                                          <p:val>
                                            <p:strVal val="0"/>
                                          </p:val>
                                        </p:tav>
                                        <p:tav fmla="" tm="100000">
                                          <p:val>
                                            <p:strVal val="#ppt_w"/>
                                          </p:val>
                                        </p:tav>
                                      </p:tavLst>
                                    </p:anim>
                                    <p:anim calcmode="lin" valueType="num">
                                      <p:cBhvr additive="base">
                                        <p:cTn dur="500"/>
                                        <p:tgtEl>
                                          <p:spTgt spid="52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13"/>
          <p:cNvGrpSpPr/>
          <p:nvPr/>
        </p:nvGrpSpPr>
        <p:grpSpPr>
          <a:xfrm>
            <a:off x="77107" y="57150"/>
            <a:ext cx="12075886" cy="6809362"/>
            <a:chOff x="77107" y="57150"/>
            <a:chExt cx="12075886" cy="6809362"/>
          </a:xfrm>
        </p:grpSpPr>
        <p:sp>
          <p:nvSpPr>
            <p:cNvPr id="530" name="Google Shape;530;p13"/>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1" name="Google Shape;531;p13"/>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2" name="Google Shape;532;p13"/>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3" name="Google Shape;533;p13"/>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4" name="Google Shape;534;p13"/>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5" name="Google Shape;535;p13"/>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6" name="Google Shape;536;p13"/>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7" name="Google Shape;537;p13"/>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8" name="Google Shape;538;p13"/>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 name="Google Shape;539;p13"/>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0" name="Google Shape;540;p13"/>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1" name="Google Shape;541;p13"/>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2" name="Google Shape;542;p13"/>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3" name="Google Shape;543;p13"/>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4" name="Google Shape;544;p13"/>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5" name="Google Shape;545;p13"/>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6" name="Google Shape;546;p13"/>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7" name="Google Shape;547;p13"/>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8" name="Google Shape;548;p13"/>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9" name="Google Shape;549;p13"/>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550" name="Google Shape;550;p13"/>
          <p:cNvPicPr preferRelativeResize="0"/>
          <p:nvPr/>
        </p:nvPicPr>
        <p:blipFill rotWithShape="1">
          <a:blip r:embed="rId4">
            <a:alphaModFix/>
          </a:blip>
          <a:srcRect b="0" l="0" r="0" t="0"/>
          <a:stretch/>
        </p:blipFill>
        <p:spPr>
          <a:xfrm>
            <a:off x="4782" y="8512"/>
            <a:ext cx="4862322" cy="6858000"/>
          </a:xfrm>
          <a:prstGeom prst="rect">
            <a:avLst/>
          </a:prstGeom>
          <a:noFill/>
          <a:ln>
            <a:noFill/>
          </a:ln>
        </p:spPr>
      </p:pic>
      <p:grpSp>
        <p:nvGrpSpPr>
          <p:cNvPr id="551" name="Google Shape;551;p13"/>
          <p:cNvGrpSpPr/>
          <p:nvPr/>
        </p:nvGrpSpPr>
        <p:grpSpPr>
          <a:xfrm>
            <a:off x="6061983" y="2603766"/>
            <a:ext cx="5026660" cy="2006600"/>
            <a:chOff x="7788" y="3568"/>
            <a:chExt cx="7916" cy="3160"/>
          </a:xfrm>
        </p:grpSpPr>
        <p:sp>
          <p:nvSpPr>
            <p:cNvPr id="552" name="Google Shape;552;p13"/>
            <p:cNvSpPr txBox="1"/>
            <p:nvPr/>
          </p:nvSpPr>
          <p:spPr>
            <a:xfrm>
              <a:off x="7788" y="3568"/>
              <a:ext cx="6435" cy="9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527C57"/>
                  </a:solidFill>
                  <a:latin typeface="Arial"/>
                  <a:ea typeface="Arial"/>
                  <a:cs typeface="Arial"/>
                  <a:sym typeface="Arial"/>
                </a:rPr>
                <a:t>PART O3</a:t>
              </a:r>
              <a:endParaRPr/>
            </a:p>
          </p:txBody>
        </p:sp>
        <p:sp>
          <p:nvSpPr>
            <p:cNvPr id="553" name="Google Shape;553;p13"/>
            <p:cNvSpPr txBox="1"/>
            <p:nvPr/>
          </p:nvSpPr>
          <p:spPr>
            <a:xfrm>
              <a:off x="7788" y="4508"/>
              <a:ext cx="6725" cy="9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3F3F3F"/>
                  </a:solidFill>
                  <a:latin typeface="Arial"/>
                  <a:ea typeface="Arial"/>
                  <a:cs typeface="Arial"/>
                  <a:sym typeface="Arial"/>
                </a:rPr>
                <a:t>Please add a text title</a:t>
              </a:r>
              <a:endParaRPr b="1" sz="3200">
                <a:solidFill>
                  <a:srgbClr val="3F3F3F"/>
                </a:solidFill>
                <a:latin typeface="Arial"/>
                <a:ea typeface="Arial"/>
                <a:cs typeface="Arial"/>
                <a:sym typeface="Arial"/>
              </a:endParaRPr>
            </a:p>
          </p:txBody>
        </p:sp>
        <p:sp>
          <p:nvSpPr>
            <p:cNvPr id="554" name="Google Shape;554;p13"/>
            <p:cNvSpPr txBox="1"/>
            <p:nvPr/>
          </p:nvSpPr>
          <p:spPr>
            <a:xfrm>
              <a:off x="7821" y="5427"/>
              <a:ext cx="7883" cy="1301"/>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595959"/>
                </a:solidFill>
                <a:latin typeface="Arial"/>
                <a:ea typeface="Arial"/>
                <a:cs typeface="Arial"/>
                <a:sym typeface="Arial"/>
              </a:endParaRPr>
            </a:p>
            <a:p>
              <a:pPr indent="0" lvl="0" marL="0" marR="0" rtl="0" algn="l">
                <a:lnSpc>
                  <a:spcPct val="130000"/>
                </a:lnSpc>
                <a:spcBef>
                  <a:spcPts val="0"/>
                </a:spcBef>
                <a:spcAft>
                  <a:spcPts val="0"/>
                </a:spcAft>
                <a:buClr>
                  <a:schemeClr val="dk1"/>
                </a:buClr>
                <a:buSzPts val="1200"/>
                <a:buFont typeface="Arial"/>
                <a:buNone/>
              </a:pPr>
              <a:r>
                <a:t/>
              </a:r>
              <a:endParaRPr sz="1200">
                <a:solidFill>
                  <a:srgbClr val="3F3F3F"/>
                </a:solidFill>
                <a:latin typeface="Arial"/>
                <a:ea typeface="Arial"/>
                <a:cs typeface="Arial"/>
                <a:sym typeface="Arial"/>
              </a:endParaRPr>
            </a:p>
          </p:txBody>
        </p:sp>
      </p:grpSp>
      <p:pic>
        <p:nvPicPr>
          <p:cNvPr id="555" name="Google Shape;555;p13"/>
          <p:cNvPicPr preferRelativeResize="0"/>
          <p:nvPr/>
        </p:nvPicPr>
        <p:blipFill rotWithShape="1">
          <a:blip r:embed="rId5">
            <a:alphaModFix/>
          </a:blip>
          <a:srcRect b="0" l="0" r="0" t="0"/>
          <a:stretch/>
        </p:blipFill>
        <p:spPr>
          <a:xfrm>
            <a:off x="2821121" y="2238953"/>
            <a:ext cx="3040382" cy="3040382"/>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551"/>
                                        </p:tgtEl>
                                        <p:attrNameLst>
                                          <p:attrName>style.visibility</p:attrName>
                                        </p:attrNameLst>
                                      </p:cBhvr>
                                      <p:to>
                                        <p:strVal val="visible"/>
                                      </p:to>
                                    </p:set>
                                    <p:anim calcmode="lin" valueType="num">
                                      <p:cBhvr additive="base">
                                        <p:cTn dur="500"/>
                                        <p:tgtEl>
                                          <p:spTgt spid="5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14"/>
          <p:cNvGrpSpPr/>
          <p:nvPr/>
        </p:nvGrpSpPr>
        <p:grpSpPr>
          <a:xfrm>
            <a:off x="77107" y="57150"/>
            <a:ext cx="12075886" cy="6809362"/>
            <a:chOff x="77107" y="57150"/>
            <a:chExt cx="12075886" cy="6809362"/>
          </a:xfrm>
        </p:grpSpPr>
        <p:sp>
          <p:nvSpPr>
            <p:cNvPr id="562" name="Google Shape;562;p14"/>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3" name="Google Shape;563;p14"/>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4" name="Google Shape;564;p14"/>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5" name="Google Shape;565;p14"/>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6" name="Google Shape;566;p14"/>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7" name="Google Shape;567;p14"/>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8" name="Google Shape;568;p14"/>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9" name="Google Shape;569;p14"/>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0" name="Google Shape;570;p14"/>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1" name="Google Shape;571;p14"/>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2" name="Google Shape;572;p14"/>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3" name="Google Shape;573;p14"/>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4" name="Google Shape;574;p14"/>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5" name="Google Shape;575;p14"/>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6" name="Google Shape;576;p14"/>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7" name="Google Shape;577;p14"/>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8" name="Google Shape;578;p14"/>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9" name="Google Shape;579;p14"/>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0" name="Google Shape;580;p14"/>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1" name="Google Shape;581;p14"/>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582" name="Google Shape;582;p14"/>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583" name="Google Shape;583;p14"/>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03</a:t>
            </a:r>
            <a:endParaRPr b="1" sz="2400">
              <a:solidFill>
                <a:srgbClr val="FFFFFF"/>
              </a:solidFill>
              <a:latin typeface="Arial"/>
              <a:ea typeface="Arial"/>
              <a:cs typeface="Arial"/>
              <a:sym typeface="Arial"/>
            </a:endParaRPr>
          </a:p>
        </p:txBody>
      </p:sp>
      <p:sp>
        <p:nvSpPr>
          <p:cNvPr id="584" name="Google Shape;584;p14"/>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grpSp>
        <p:nvGrpSpPr>
          <p:cNvPr id="585" name="Google Shape;585;p14"/>
          <p:cNvGrpSpPr/>
          <p:nvPr/>
        </p:nvGrpSpPr>
        <p:grpSpPr>
          <a:xfrm>
            <a:off x="1795144" y="4091305"/>
            <a:ext cx="5266055" cy="1520190"/>
            <a:chOff x="7427" y="4054"/>
            <a:chExt cx="10348" cy="2394"/>
          </a:xfrm>
        </p:grpSpPr>
        <p:sp>
          <p:nvSpPr>
            <p:cNvPr id="586" name="Google Shape;586;p14"/>
            <p:cNvSpPr txBox="1"/>
            <p:nvPr/>
          </p:nvSpPr>
          <p:spPr>
            <a:xfrm>
              <a:off x="7427" y="4054"/>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02  Add title</a:t>
              </a:r>
              <a:endParaRPr sz="2400">
                <a:solidFill>
                  <a:srgbClr val="3F3F3F"/>
                </a:solidFill>
                <a:latin typeface="Arial"/>
                <a:ea typeface="Arial"/>
                <a:cs typeface="Arial"/>
                <a:sym typeface="Arial"/>
              </a:endParaRPr>
            </a:p>
          </p:txBody>
        </p:sp>
        <p:sp>
          <p:nvSpPr>
            <p:cNvPr id="587" name="Google Shape;587;p14"/>
            <p:cNvSpPr txBox="1"/>
            <p:nvPr/>
          </p:nvSpPr>
          <p:spPr>
            <a:xfrm>
              <a:off x="7427" y="4723"/>
              <a:ext cx="10348" cy="1725"/>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grpSp>
      <p:grpSp>
        <p:nvGrpSpPr>
          <p:cNvPr id="588" name="Google Shape;588;p14"/>
          <p:cNvGrpSpPr/>
          <p:nvPr/>
        </p:nvGrpSpPr>
        <p:grpSpPr>
          <a:xfrm>
            <a:off x="1795144" y="2401570"/>
            <a:ext cx="5266055" cy="1776730"/>
            <a:chOff x="7427" y="4054"/>
            <a:chExt cx="10348" cy="2798"/>
          </a:xfrm>
        </p:grpSpPr>
        <p:sp>
          <p:nvSpPr>
            <p:cNvPr id="589" name="Google Shape;589;p14"/>
            <p:cNvSpPr txBox="1"/>
            <p:nvPr/>
          </p:nvSpPr>
          <p:spPr>
            <a:xfrm>
              <a:off x="7427" y="4054"/>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01  Add title</a:t>
              </a:r>
              <a:endParaRPr sz="2400">
                <a:solidFill>
                  <a:srgbClr val="3F3F3F"/>
                </a:solidFill>
                <a:latin typeface="Arial"/>
                <a:ea typeface="Arial"/>
                <a:cs typeface="Arial"/>
                <a:sym typeface="Arial"/>
              </a:endParaRPr>
            </a:p>
          </p:txBody>
        </p:sp>
        <p:sp>
          <p:nvSpPr>
            <p:cNvPr id="590" name="Google Shape;590;p14"/>
            <p:cNvSpPr txBox="1"/>
            <p:nvPr/>
          </p:nvSpPr>
          <p:spPr>
            <a:xfrm>
              <a:off x="7427" y="4723"/>
              <a:ext cx="10348" cy="2129"/>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a:p>
              <a:pPr indent="0" lvl="0" marL="0" marR="0" rtl="0" algn="l">
                <a:lnSpc>
                  <a:spcPct val="166666"/>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grpSp>
      <p:pic>
        <p:nvPicPr>
          <p:cNvPr id="591" name="Google Shape;591;p14"/>
          <p:cNvPicPr preferRelativeResize="0"/>
          <p:nvPr/>
        </p:nvPicPr>
        <p:blipFill rotWithShape="1">
          <a:blip r:embed="rId5">
            <a:alphaModFix/>
          </a:blip>
          <a:srcRect b="0" l="0" r="0" t="0"/>
          <a:stretch/>
        </p:blipFill>
        <p:spPr>
          <a:xfrm>
            <a:off x="7177194" y="354539"/>
            <a:ext cx="4211668" cy="6858000"/>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500"/>
                                        <p:tgtEl>
                                          <p:spTgt spid="58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500"/>
                                        <p:tgtEl>
                                          <p:spTgt spid="5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500"/>
                                        <p:tgtEl>
                                          <p:spTgt spid="588"/>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500"/>
                                        <p:tgtEl>
                                          <p:spTgt spid="5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grpSp>
        <p:nvGrpSpPr>
          <p:cNvPr id="597" name="Google Shape;597;p15"/>
          <p:cNvGrpSpPr/>
          <p:nvPr/>
        </p:nvGrpSpPr>
        <p:grpSpPr>
          <a:xfrm>
            <a:off x="77107" y="57150"/>
            <a:ext cx="12075886" cy="6809362"/>
            <a:chOff x="77107" y="57150"/>
            <a:chExt cx="12075886" cy="6809362"/>
          </a:xfrm>
        </p:grpSpPr>
        <p:sp>
          <p:nvSpPr>
            <p:cNvPr id="598" name="Google Shape;598;p15"/>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9" name="Google Shape;599;p15"/>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0" name="Google Shape;600;p15"/>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1" name="Google Shape;601;p15"/>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2" name="Google Shape;602;p15"/>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3" name="Google Shape;603;p15"/>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4" name="Google Shape;604;p15"/>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5" name="Google Shape;605;p15"/>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6" name="Google Shape;606;p15"/>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7" name="Google Shape;607;p15"/>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 name="Google Shape;608;p15"/>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9" name="Google Shape;609;p15"/>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0" name="Google Shape;610;p15"/>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1" name="Google Shape;611;p15"/>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2" name="Google Shape;612;p15"/>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3" name="Google Shape;613;p15"/>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4" name="Google Shape;614;p15"/>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5" name="Google Shape;615;p15"/>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6" name="Google Shape;616;p15"/>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7" name="Google Shape;617;p15"/>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618" name="Google Shape;618;p15"/>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619" name="Google Shape;619;p15"/>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03</a:t>
            </a:r>
            <a:endParaRPr b="1" sz="2400">
              <a:solidFill>
                <a:srgbClr val="FFFFFF"/>
              </a:solidFill>
              <a:latin typeface="Arial"/>
              <a:ea typeface="Arial"/>
              <a:cs typeface="Arial"/>
              <a:sym typeface="Arial"/>
            </a:endParaRPr>
          </a:p>
        </p:txBody>
      </p:sp>
      <p:sp>
        <p:nvSpPr>
          <p:cNvPr id="620" name="Google Shape;620;p15"/>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grpSp>
        <p:nvGrpSpPr>
          <p:cNvPr id="621" name="Google Shape;621;p15"/>
          <p:cNvGrpSpPr/>
          <p:nvPr/>
        </p:nvGrpSpPr>
        <p:grpSpPr>
          <a:xfrm>
            <a:off x="1406525" y="4055110"/>
            <a:ext cx="2870145" cy="1520190"/>
            <a:chOff x="7427" y="4054"/>
            <a:chExt cx="7061" cy="2394"/>
          </a:xfrm>
        </p:grpSpPr>
        <p:sp>
          <p:nvSpPr>
            <p:cNvPr id="622" name="Google Shape;622;p15"/>
            <p:cNvSpPr txBox="1"/>
            <p:nvPr/>
          </p:nvSpPr>
          <p:spPr>
            <a:xfrm>
              <a:off x="7427" y="4054"/>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02  Add title</a:t>
              </a:r>
              <a:endParaRPr sz="2400">
                <a:solidFill>
                  <a:srgbClr val="3F3F3F"/>
                </a:solidFill>
                <a:latin typeface="Arial"/>
                <a:ea typeface="Arial"/>
                <a:cs typeface="Arial"/>
                <a:sym typeface="Arial"/>
              </a:endParaRPr>
            </a:p>
          </p:txBody>
        </p:sp>
        <p:sp>
          <p:nvSpPr>
            <p:cNvPr id="623" name="Google Shape;623;p15"/>
            <p:cNvSpPr txBox="1"/>
            <p:nvPr/>
          </p:nvSpPr>
          <p:spPr>
            <a:xfrm>
              <a:off x="7427" y="4723"/>
              <a:ext cx="7061" cy="1725"/>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grpSp>
      <p:grpSp>
        <p:nvGrpSpPr>
          <p:cNvPr id="624" name="Google Shape;624;p15"/>
          <p:cNvGrpSpPr/>
          <p:nvPr/>
        </p:nvGrpSpPr>
        <p:grpSpPr>
          <a:xfrm>
            <a:off x="1406525" y="2399665"/>
            <a:ext cx="3871708" cy="1263650"/>
            <a:chOff x="7427" y="4054"/>
            <a:chExt cx="9525" cy="1990"/>
          </a:xfrm>
        </p:grpSpPr>
        <p:sp>
          <p:nvSpPr>
            <p:cNvPr id="625" name="Google Shape;625;p15"/>
            <p:cNvSpPr txBox="1"/>
            <p:nvPr/>
          </p:nvSpPr>
          <p:spPr>
            <a:xfrm>
              <a:off x="7427" y="4054"/>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01  Add title</a:t>
              </a:r>
              <a:endParaRPr sz="2400">
                <a:solidFill>
                  <a:srgbClr val="3F3F3F"/>
                </a:solidFill>
                <a:latin typeface="Arial"/>
                <a:ea typeface="Arial"/>
                <a:cs typeface="Arial"/>
                <a:sym typeface="Arial"/>
              </a:endParaRPr>
            </a:p>
          </p:txBody>
        </p:sp>
        <p:sp>
          <p:nvSpPr>
            <p:cNvPr id="626" name="Google Shape;626;p15"/>
            <p:cNvSpPr txBox="1"/>
            <p:nvPr/>
          </p:nvSpPr>
          <p:spPr>
            <a:xfrm>
              <a:off x="7427" y="4723"/>
              <a:ext cx="9525" cy="1321"/>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grpSp>
      <p:grpSp>
        <p:nvGrpSpPr>
          <p:cNvPr id="627" name="Google Shape;627;p15"/>
          <p:cNvGrpSpPr/>
          <p:nvPr/>
        </p:nvGrpSpPr>
        <p:grpSpPr>
          <a:xfrm>
            <a:off x="8042275" y="3044190"/>
            <a:ext cx="3003063" cy="1520190"/>
            <a:chOff x="7427" y="4054"/>
            <a:chExt cx="7388" cy="2394"/>
          </a:xfrm>
        </p:grpSpPr>
        <p:sp>
          <p:nvSpPr>
            <p:cNvPr id="628" name="Google Shape;628;p15"/>
            <p:cNvSpPr txBox="1"/>
            <p:nvPr/>
          </p:nvSpPr>
          <p:spPr>
            <a:xfrm>
              <a:off x="7427" y="4054"/>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03  Add title</a:t>
              </a:r>
              <a:endParaRPr sz="2400">
                <a:solidFill>
                  <a:srgbClr val="3F3F3F"/>
                </a:solidFill>
                <a:latin typeface="Arial"/>
                <a:ea typeface="Arial"/>
                <a:cs typeface="Arial"/>
                <a:sym typeface="Arial"/>
              </a:endParaRPr>
            </a:p>
          </p:txBody>
        </p:sp>
        <p:sp>
          <p:nvSpPr>
            <p:cNvPr id="629" name="Google Shape;629;p15"/>
            <p:cNvSpPr txBox="1"/>
            <p:nvPr/>
          </p:nvSpPr>
          <p:spPr>
            <a:xfrm>
              <a:off x="7427" y="4723"/>
              <a:ext cx="7388" cy="1725"/>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grpSp>
      <p:pic>
        <p:nvPicPr>
          <p:cNvPr id="630" name="Google Shape;630;p15"/>
          <p:cNvPicPr preferRelativeResize="0"/>
          <p:nvPr/>
        </p:nvPicPr>
        <p:blipFill rotWithShape="1">
          <a:blip r:embed="rId5">
            <a:alphaModFix/>
          </a:blip>
          <a:srcRect b="0" l="0" r="0" t="0"/>
          <a:stretch/>
        </p:blipFill>
        <p:spPr>
          <a:xfrm rot="10800000">
            <a:off x="3514677" y="1739910"/>
            <a:ext cx="4239370" cy="5153912"/>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500"/>
                                        <p:tgtEl>
                                          <p:spTgt spid="61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500"/>
                                        <p:tgtEl>
                                          <p:spTgt spid="61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500"/>
                                        <p:tgtEl>
                                          <p:spTgt spid="6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500"/>
                                        <p:tgtEl>
                                          <p:spTgt spid="6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500"/>
                                        <p:tgtEl>
                                          <p:spTgt spid="62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grpSp>
        <p:nvGrpSpPr>
          <p:cNvPr id="636" name="Google Shape;636;p16"/>
          <p:cNvGrpSpPr/>
          <p:nvPr/>
        </p:nvGrpSpPr>
        <p:grpSpPr>
          <a:xfrm>
            <a:off x="77107" y="57150"/>
            <a:ext cx="12075886" cy="6809362"/>
            <a:chOff x="77107" y="57150"/>
            <a:chExt cx="12075886" cy="6809362"/>
          </a:xfrm>
        </p:grpSpPr>
        <p:sp>
          <p:nvSpPr>
            <p:cNvPr id="637" name="Google Shape;637;p16"/>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8" name="Google Shape;638;p16"/>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9" name="Google Shape;639;p16"/>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0" name="Google Shape;640;p16"/>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1" name="Google Shape;641;p16"/>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2" name="Google Shape;642;p16"/>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3" name="Google Shape;643;p16"/>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4" name="Google Shape;644;p16"/>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5" name="Google Shape;645;p16"/>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6" name="Google Shape;646;p16"/>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7" name="Google Shape;647;p16"/>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8" name="Google Shape;648;p16"/>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9" name="Google Shape;649;p16"/>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0" name="Google Shape;650;p16"/>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1" name="Google Shape;651;p16"/>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2" name="Google Shape;652;p16"/>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3" name="Google Shape;653;p16"/>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4" name="Google Shape;654;p16"/>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5" name="Google Shape;655;p16"/>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6" name="Google Shape;656;p16"/>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657" name="Google Shape;657;p16"/>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658" name="Google Shape;658;p16"/>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03</a:t>
            </a:r>
            <a:endParaRPr b="1" sz="2400">
              <a:solidFill>
                <a:srgbClr val="FFFFFF"/>
              </a:solidFill>
              <a:latin typeface="Arial"/>
              <a:ea typeface="Arial"/>
              <a:cs typeface="Arial"/>
              <a:sym typeface="Arial"/>
            </a:endParaRPr>
          </a:p>
        </p:txBody>
      </p:sp>
      <p:sp>
        <p:nvSpPr>
          <p:cNvPr id="659" name="Google Shape;659;p16"/>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grpSp>
        <p:nvGrpSpPr>
          <p:cNvPr id="660" name="Google Shape;660;p16"/>
          <p:cNvGrpSpPr/>
          <p:nvPr/>
        </p:nvGrpSpPr>
        <p:grpSpPr>
          <a:xfrm>
            <a:off x="1382511" y="1759885"/>
            <a:ext cx="2907644" cy="1160006"/>
            <a:chOff x="1382511" y="1759885"/>
            <a:chExt cx="2907644" cy="1160006"/>
          </a:xfrm>
        </p:grpSpPr>
        <p:sp>
          <p:nvSpPr>
            <p:cNvPr id="661" name="Google Shape;661;p16"/>
            <p:cNvSpPr txBox="1"/>
            <p:nvPr/>
          </p:nvSpPr>
          <p:spPr>
            <a:xfrm flipH="1">
              <a:off x="3189671" y="1759885"/>
              <a:ext cx="1100484"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332E2B"/>
                  </a:solidFill>
                  <a:latin typeface="Arial"/>
                  <a:ea typeface="Arial"/>
                  <a:cs typeface="Arial"/>
                  <a:sym typeface="Arial"/>
                </a:rPr>
                <a:t>Add title</a:t>
              </a:r>
              <a:endParaRPr sz="1800">
                <a:solidFill>
                  <a:srgbClr val="332E2B"/>
                </a:solidFill>
                <a:latin typeface="Arial"/>
                <a:ea typeface="Arial"/>
                <a:cs typeface="Arial"/>
                <a:sym typeface="Arial"/>
              </a:endParaRPr>
            </a:p>
          </p:txBody>
        </p:sp>
        <p:sp>
          <p:nvSpPr>
            <p:cNvPr id="662" name="Google Shape;662;p16"/>
            <p:cNvSpPr txBox="1"/>
            <p:nvPr/>
          </p:nvSpPr>
          <p:spPr>
            <a:xfrm flipH="1">
              <a:off x="1382511" y="2081135"/>
              <a:ext cx="2907644" cy="838756"/>
            </a:xfrm>
            <a:prstGeom prst="rect">
              <a:avLst/>
            </a:prstGeom>
            <a:noFill/>
            <a:ln>
              <a:noFill/>
            </a:ln>
          </p:spPr>
          <p:txBody>
            <a:bodyPr anchorCtr="0" anchor="t" bIns="45700" lIns="91425" spcFirstLastPara="1" rIns="91425" wrap="square" tIns="45700">
              <a:spAutoFit/>
            </a:bodyPr>
            <a:lstStyle/>
            <a:p>
              <a:pPr indent="0" lvl="0" marL="0" marR="0" rtl="0" algn="r">
                <a:lnSpc>
                  <a:spcPct val="181818"/>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Please add specific content here, the text should be as concise as possible, simple description, not too cumbersome, pay attent</a:t>
              </a:r>
              <a:endParaRPr sz="1100">
                <a:solidFill>
                  <a:schemeClr val="dk1"/>
                </a:solidFill>
                <a:latin typeface="Arial"/>
                <a:ea typeface="Arial"/>
                <a:cs typeface="Arial"/>
                <a:sym typeface="Arial"/>
              </a:endParaRPr>
            </a:p>
          </p:txBody>
        </p:sp>
      </p:grpSp>
      <p:grpSp>
        <p:nvGrpSpPr>
          <p:cNvPr id="663" name="Google Shape;663;p16"/>
          <p:cNvGrpSpPr/>
          <p:nvPr/>
        </p:nvGrpSpPr>
        <p:grpSpPr>
          <a:xfrm>
            <a:off x="1382511" y="4705521"/>
            <a:ext cx="2907644" cy="1160006"/>
            <a:chOff x="1382511" y="4705521"/>
            <a:chExt cx="2907644" cy="1160006"/>
          </a:xfrm>
        </p:grpSpPr>
        <p:sp>
          <p:nvSpPr>
            <p:cNvPr id="664" name="Google Shape;664;p16"/>
            <p:cNvSpPr txBox="1"/>
            <p:nvPr/>
          </p:nvSpPr>
          <p:spPr>
            <a:xfrm flipH="1">
              <a:off x="3189671" y="4705521"/>
              <a:ext cx="1100484"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332E2B"/>
                  </a:solidFill>
                  <a:latin typeface="Arial"/>
                  <a:ea typeface="Arial"/>
                  <a:cs typeface="Arial"/>
                  <a:sym typeface="Arial"/>
                </a:rPr>
                <a:t>Add title</a:t>
              </a:r>
              <a:endParaRPr sz="1800">
                <a:solidFill>
                  <a:srgbClr val="332E2B"/>
                </a:solidFill>
                <a:latin typeface="Arial"/>
                <a:ea typeface="Arial"/>
                <a:cs typeface="Arial"/>
                <a:sym typeface="Arial"/>
              </a:endParaRPr>
            </a:p>
          </p:txBody>
        </p:sp>
        <p:sp>
          <p:nvSpPr>
            <p:cNvPr id="665" name="Google Shape;665;p16"/>
            <p:cNvSpPr txBox="1"/>
            <p:nvPr/>
          </p:nvSpPr>
          <p:spPr>
            <a:xfrm flipH="1">
              <a:off x="1382511" y="5026771"/>
              <a:ext cx="2907644" cy="838756"/>
            </a:xfrm>
            <a:prstGeom prst="rect">
              <a:avLst/>
            </a:prstGeom>
            <a:noFill/>
            <a:ln>
              <a:noFill/>
            </a:ln>
          </p:spPr>
          <p:txBody>
            <a:bodyPr anchorCtr="0" anchor="t" bIns="45700" lIns="91425" spcFirstLastPara="1" rIns="91425" wrap="square" tIns="45700">
              <a:spAutoFit/>
            </a:bodyPr>
            <a:lstStyle/>
            <a:p>
              <a:pPr indent="0" lvl="0" marL="0" marR="0" rtl="0" algn="r">
                <a:lnSpc>
                  <a:spcPct val="181818"/>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Please add specific content here, the text should be as concise as possible, simple description, not too cumbersome, pay attent</a:t>
              </a:r>
              <a:endParaRPr sz="1100">
                <a:solidFill>
                  <a:schemeClr val="dk1"/>
                </a:solidFill>
                <a:latin typeface="Arial"/>
                <a:ea typeface="Arial"/>
                <a:cs typeface="Arial"/>
                <a:sym typeface="Arial"/>
              </a:endParaRPr>
            </a:p>
          </p:txBody>
        </p:sp>
      </p:grpSp>
      <p:grpSp>
        <p:nvGrpSpPr>
          <p:cNvPr id="666" name="Google Shape;666;p16"/>
          <p:cNvGrpSpPr/>
          <p:nvPr/>
        </p:nvGrpSpPr>
        <p:grpSpPr>
          <a:xfrm>
            <a:off x="7901845" y="1759885"/>
            <a:ext cx="2907644" cy="1160006"/>
            <a:chOff x="7901845" y="1759885"/>
            <a:chExt cx="2907644" cy="1160006"/>
          </a:xfrm>
        </p:grpSpPr>
        <p:sp>
          <p:nvSpPr>
            <p:cNvPr id="667" name="Google Shape;667;p16"/>
            <p:cNvSpPr txBox="1"/>
            <p:nvPr/>
          </p:nvSpPr>
          <p:spPr>
            <a:xfrm flipH="1">
              <a:off x="7901845" y="1759885"/>
              <a:ext cx="11004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32E2B"/>
                  </a:solidFill>
                  <a:latin typeface="Arial"/>
                  <a:ea typeface="Arial"/>
                  <a:cs typeface="Arial"/>
                  <a:sym typeface="Arial"/>
                </a:rPr>
                <a:t>Add title</a:t>
              </a:r>
              <a:endParaRPr sz="1800">
                <a:solidFill>
                  <a:srgbClr val="332E2B"/>
                </a:solidFill>
                <a:latin typeface="Arial"/>
                <a:ea typeface="Arial"/>
                <a:cs typeface="Arial"/>
                <a:sym typeface="Arial"/>
              </a:endParaRPr>
            </a:p>
          </p:txBody>
        </p:sp>
        <p:sp>
          <p:nvSpPr>
            <p:cNvPr id="668" name="Google Shape;668;p16"/>
            <p:cNvSpPr txBox="1"/>
            <p:nvPr/>
          </p:nvSpPr>
          <p:spPr>
            <a:xfrm flipH="1">
              <a:off x="7901845" y="2081135"/>
              <a:ext cx="2907644" cy="838756"/>
            </a:xfrm>
            <a:prstGeom prst="rect">
              <a:avLst/>
            </a:prstGeom>
            <a:noFill/>
            <a:ln>
              <a:noFill/>
            </a:ln>
          </p:spPr>
          <p:txBody>
            <a:bodyPr anchorCtr="0" anchor="t" bIns="45700" lIns="91425" spcFirstLastPara="1" rIns="91425" wrap="square" tIns="45700">
              <a:spAutoFit/>
            </a:bodyPr>
            <a:lstStyle/>
            <a:p>
              <a:pPr indent="0" lvl="0" marL="0" marR="0" rtl="0" algn="l">
                <a:lnSpc>
                  <a:spcPct val="181818"/>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Please add specific content here, the text should be as concise as possible, simple description, not too cumbersome, pay attent</a:t>
              </a:r>
              <a:endParaRPr sz="1100">
                <a:solidFill>
                  <a:schemeClr val="dk1"/>
                </a:solidFill>
                <a:latin typeface="Arial"/>
                <a:ea typeface="Arial"/>
                <a:cs typeface="Arial"/>
                <a:sym typeface="Arial"/>
              </a:endParaRPr>
            </a:p>
          </p:txBody>
        </p:sp>
      </p:grpSp>
      <p:grpSp>
        <p:nvGrpSpPr>
          <p:cNvPr id="669" name="Google Shape;669;p16"/>
          <p:cNvGrpSpPr/>
          <p:nvPr/>
        </p:nvGrpSpPr>
        <p:grpSpPr>
          <a:xfrm>
            <a:off x="7901845" y="4705521"/>
            <a:ext cx="2907644" cy="1160006"/>
            <a:chOff x="7901845" y="4705521"/>
            <a:chExt cx="2907644" cy="1160006"/>
          </a:xfrm>
        </p:grpSpPr>
        <p:sp>
          <p:nvSpPr>
            <p:cNvPr id="670" name="Google Shape;670;p16"/>
            <p:cNvSpPr txBox="1"/>
            <p:nvPr/>
          </p:nvSpPr>
          <p:spPr>
            <a:xfrm flipH="1">
              <a:off x="7901845" y="4705521"/>
              <a:ext cx="11004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32E2B"/>
                  </a:solidFill>
                  <a:latin typeface="Arial"/>
                  <a:ea typeface="Arial"/>
                  <a:cs typeface="Arial"/>
                  <a:sym typeface="Arial"/>
                </a:rPr>
                <a:t>Add title</a:t>
              </a:r>
              <a:endParaRPr sz="1800">
                <a:solidFill>
                  <a:srgbClr val="332E2B"/>
                </a:solidFill>
                <a:latin typeface="Arial"/>
                <a:ea typeface="Arial"/>
                <a:cs typeface="Arial"/>
                <a:sym typeface="Arial"/>
              </a:endParaRPr>
            </a:p>
          </p:txBody>
        </p:sp>
        <p:sp>
          <p:nvSpPr>
            <p:cNvPr id="671" name="Google Shape;671;p16"/>
            <p:cNvSpPr txBox="1"/>
            <p:nvPr/>
          </p:nvSpPr>
          <p:spPr>
            <a:xfrm flipH="1">
              <a:off x="7901845" y="5026771"/>
              <a:ext cx="2907644" cy="838756"/>
            </a:xfrm>
            <a:prstGeom prst="rect">
              <a:avLst/>
            </a:prstGeom>
            <a:noFill/>
            <a:ln>
              <a:noFill/>
            </a:ln>
          </p:spPr>
          <p:txBody>
            <a:bodyPr anchorCtr="0" anchor="t" bIns="45700" lIns="91425" spcFirstLastPara="1" rIns="91425" wrap="square" tIns="45700">
              <a:spAutoFit/>
            </a:bodyPr>
            <a:lstStyle/>
            <a:p>
              <a:pPr indent="0" lvl="0" marL="0" marR="0" rtl="0" algn="l">
                <a:lnSpc>
                  <a:spcPct val="181818"/>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Please add specific content here, the text should be as concise as possible, simple description, not too cumbersome, pay attent</a:t>
              </a:r>
              <a:endParaRPr sz="1100">
                <a:solidFill>
                  <a:schemeClr val="dk1"/>
                </a:solidFill>
                <a:latin typeface="Arial"/>
                <a:ea typeface="Arial"/>
                <a:cs typeface="Arial"/>
                <a:sym typeface="Arial"/>
              </a:endParaRPr>
            </a:p>
          </p:txBody>
        </p:sp>
      </p:grpSp>
      <p:grpSp>
        <p:nvGrpSpPr>
          <p:cNvPr id="672" name="Google Shape;672;p16"/>
          <p:cNvGrpSpPr/>
          <p:nvPr/>
        </p:nvGrpSpPr>
        <p:grpSpPr>
          <a:xfrm>
            <a:off x="832269" y="3182439"/>
            <a:ext cx="2907644" cy="1160006"/>
            <a:chOff x="832269" y="3182439"/>
            <a:chExt cx="2907644" cy="1160006"/>
          </a:xfrm>
        </p:grpSpPr>
        <p:sp>
          <p:nvSpPr>
            <p:cNvPr id="673" name="Google Shape;673;p16"/>
            <p:cNvSpPr txBox="1"/>
            <p:nvPr/>
          </p:nvSpPr>
          <p:spPr>
            <a:xfrm flipH="1">
              <a:off x="2639429" y="3182439"/>
              <a:ext cx="1100484"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332E2B"/>
                  </a:solidFill>
                  <a:latin typeface="Arial"/>
                  <a:ea typeface="Arial"/>
                  <a:cs typeface="Arial"/>
                  <a:sym typeface="Arial"/>
                </a:rPr>
                <a:t>Add title</a:t>
              </a:r>
              <a:endParaRPr sz="1800">
                <a:solidFill>
                  <a:srgbClr val="332E2B"/>
                </a:solidFill>
                <a:latin typeface="Arial"/>
                <a:ea typeface="Arial"/>
                <a:cs typeface="Arial"/>
                <a:sym typeface="Arial"/>
              </a:endParaRPr>
            </a:p>
          </p:txBody>
        </p:sp>
        <p:sp>
          <p:nvSpPr>
            <p:cNvPr id="674" name="Google Shape;674;p16"/>
            <p:cNvSpPr txBox="1"/>
            <p:nvPr/>
          </p:nvSpPr>
          <p:spPr>
            <a:xfrm flipH="1">
              <a:off x="832269" y="3503689"/>
              <a:ext cx="2907644" cy="838756"/>
            </a:xfrm>
            <a:prstGeom prst="rect">
              <a:avLst/>
            </a:prstGeom>
            <a:noFill/>
            <a:ln>
              <a:noFill/>
            </a:ln>
          </p:spPr>
          <p:txBody>
            <a:bodyPr anchorCtr="0" anchor="t" bIns="45700" lIns="91425" spcFirstLastPara="1" rIns="91425" wrap="square" tIns="45700">
              <a:spAutoFit/>
            </a:bodyPr>
            <a:lstStyle/>
            <a:p>
              <a:pPr indent="0" lvl="0" marL="0" marR="0" rtl="0" algn="r">
                <a:lnSpc>
                  <a:spcPct val="181818"/>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Please add specific content here, the text should be as concise as possible, simple description, not too cumbersome, pay attent</a:t>
              </a:r>
              <a:endParaRPr sz="1100">
                <a:solidFill>
                  <a:schemeClr val="dk1"/>
                </a:solidFill>
                <a:latin typeface="Arial"/>
                <a:ea typeface="Arial"/>
                <a:cs typeface="Arial"/>
                <a:sym typeface="Arial"/>
              </a:endParaRPr>
            </a:p>
          </p:txBody>
        </p:sp>
      </p:grpSp>
      <p:grpSp>
        <p:nvGrpSpPr>
          <p:cNvPr id="675" name="Google Shape;675;p16"/>
          <p:cNvGrpSpPr/>
          <p:nvPr/>
        </p:nvGrpSpPr>
        <p:grpSpPr>
          <a:xfrm>
            <a:off x="8452087" y="3182439"/>
            <a:ext cx="2907644" cy="1160006"/>
            <a:chOff x="8452087" y="3182439"/>
            <a:chExt cx="2907644" cy="1160006"/>
          </a:xfrm>
        </p:grpSpPr>
        <p:sp>
          <p:nvSpPr>
            <p:cNvPr id="676" name="Google Shape;676;p16"/>
            <p:cNvSpPr txBox="1"/>
            <p:nvPr/>
          </p:nvSpPr>
          <p:spPr>
            <a:xfrm flipH="1">
              <a:off x="8452087" y="3182439"/>
              <a:ext cx="11004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32E2B"/>
                  </a:solidFill>
                  <a:latin typeface="Arial"/>
                  <a:ea typeface="Arial"/>
                  <a:cs typeface="Arial"/>
                  <a:sym typeface="Arial"/>
                </a:rPr>
                <a:t>Add title</a:t>
              </a:r>
              <a:endParaRPr sz="1800">
                <a:solidFill>
                  <a:srgbClr val="332E2B"/>
                </a:solidFill>
                <a:latin typeface="Arial"/>
                <a:ea typeface="Arial"/>
                <a:cs typeface="Arial"/>
                <a:sym typeface="Arial"/>
              </a:endParaRPr>
            </a:p>
          </p:txBody>
        </p:sp>
        <p:sp>
          <p:nvSpPr>
            <p:cNvPr id="677" name="Google Shape;677;p16"/>
            <p:cNvSpPr txBox="1"/>
            <p:nvPr/>
          </p:nvSpPr>
          <p:spPr>
            <a:xfrm flipH="1">
              <a:off x="8452087" y="3503689"/>
              <a:ext cx="2907644" cy="838756"/>
            </a:xfrm>
            <a:prstGeom prst="rect">
              <a:avLst/>
            </a:prstGeom>
            <a:noFill/>
            <a:ln>
              <a:noFill/>
            </a:ln>
          </p:spPr>
          <p:txBody>
            <a:bodyPr anchorCtr="0" anchor="t" bIns="45700" lIns="91425" spcFirstLastPara="1" rIns="91425" wrap="square" tIns="45700">
              <a:spAutoFit/>
            </a:bodyPr>
            <a:lstStyle/>
            <a:p>
              <a:pPr indent="0" lvl="0" marL="0" marR="0" rtl="0" algn="l">
                <a:lnSpc>
                  <a:spcPct val="181818"/>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Please add specific content here, the text should be as concise as possible, simple description, not too cumbersome, pay attent</a:t>
              </a:r>
              <a:endParaRPr sz="1100">
                <a:solidFill>
                  <a:schemeClr val="dk1"/>
                </a:solidFill>
                <a:latin typeface="Arial"/>
                <a:ea typeface="Arial"/>
                <a:cs typeface="Arial"/>
                <a:sym typeface="Arial"/>
              </a:endParaRPr>
            </a:p>
          </p:txBody>
        </p:sp>
      </p:grpSp>
      <p:grpSp>
        <p:nvGrpSpPr>
          <p:cNvPr id="678" name="Google Shape;678;p16"/>
          <p:cNvGrpSpPr/>
          <p:nvPr/>
        </p:nvGrpSpPr>
        <p:grpSpPr>
          <a:xfrm>
            <a:off x="4350338" y="1847889"/>
            <a:ext cx="3491326" cy="3498670"/>
            <a:chOff x="4350338" y="1847889"/>
            <a:chExt cx="3491326" cy="3498670"/>
          </a:xfrm>
        </p:grpSpPr>
        <p:sp>
          <p:nvSpPr>
            <p:cNvPr id="679" name="Google Shape;679;p16"/>
            <p:cNvSpPr/>
            <p:nvPr/>
          </p:nvSpPr>
          <p:spPr>
            <a:xfrm rot="-5400000">
              <a:off x="4563806" y="2908663"/>
              <a:ext cx="950186" cy="1377122"/>
            </a:xfrm>
            <a:custGeom>
              <a:rect b="b" l="l" r="r" t="t"/>
              <a:pathLst>
                <a:path extrusionOk="0" h="21560" w="21221">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rgbClr val="58946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200">
                <a:solidFill>
                  <a:srgbClr val="008000"/>
                </a:solidFill>
                <a:latin typeface="Arial"/>
                <a:ea typeface="Arial"/>
                <a:cs typeface="Arial"/>
                <a:sym typeface="Arial"/>
              </a:endParaRPr>
            </a:p>
          </p:txBody>
        </p:sp>
        <p:sp>
          <p:nvSpPr>
            <p:cNvPr id="680" name="Google Shape;680;p16"/>
            <p:cNvSpPr/>
            <p:nvPr/>
          </p:nvSpPr>
          <p:spPr>
            <a:xfrm rot="-1800000">
              <a:off x="5092357" y="1993186"/>
              <a:ext cx="950186" cy="1377122"/>
            </a:xfrm>
            <a:custGeom>
              <a:rect b="b" l="l" r="r" t="t"/>
              <a:pathLst>
                <a:path extrusionOk="0" h="21560" w="21221">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rgbClr val="58946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200">
                <a:solidFill>
                  <a:srgbClr val="008000"/>
                </a:solidFill>
                <a:latin typeface="Arial"/>
                <a:ea typeface="Arial"/>
                <a:cs typeface="Arial"/>
                <a:sym typeface="Arial"/>
              </a:endParaRPr>
            </a:p>
          </p:txBody>
        </p:sp>
        <p:sp>
          <p:nvSpPr>
            <p:cNvPr id="681" name="Google Shape;681;p16"/>
            <p:cNvSpPr/>
            <p:nvPr/>
          </p:nvSpPr>
          <p:spPr>
            <a:xfrm rot="1800000">
              <a:off x="6149459" y="1993186"/>
              <a:ext cx="950186" cy="1377122"/>
            </a:xfrm>
            <a:custGeom>
              <a:rect b="b" l="l" r="r" t="t"/>
              <a:pathLst>
                <a:path extrusionOk="0" h="21560" w="21221">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rgbClr val="58946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200">
                <a:solidFill>
                  <a:srgbClr val="008000"/>
                </a:solidFill>
                <a:latin typeface="Arial"/>
                <a:ea typeface="Arial"/>
                <a:cs typeface="Arial"/>
                <a:sym typeface="Arial"/>
              </a:endParaRPr>
            </a:p>
          </p:txBody>
        </p:sp>
        <p:sp>
          <p:nvSpPr>
            <p:cNvPr id="682" name="Google Shape;682;p16"/>
            <p:cNvSpPr/>
            <p:nvPr/>
          </p:nvSpPr>
          <p:spPr>
            <a:xfrm rot="5400000">
              <a:off x="6678010" y="2908663"/>
              <a:ext cx="950186" cy="1377122"/>
            </a:xfrm>
            <a:custGeom>
              <a:rect b="b" l="l" r="r" t="t"/>
              <a:pathLst>
                <a:path extrusionOk="0" h="21560" w="21221">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rgbClr val="58946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200">
                <a:solidFill>
                  <a:srgbClr val="008000"/>
                </a:solidFill>
                <a:latin typeface="Arial"/>
                <a:ea typeface="Arial"/>
                <a:cs typeface="Arial"/>
                <a:sym typeface="Arial"/>
              </a:endParaRPr>
            </a:p>
          </p:txBody>
        </p:sp>
        <p:sp>
          <p:nvSpPr>
            <p:cNvPr id="683" name="Google Shape;683;p16"/>
            <p:cNvSpPr/>
            <p:nvPr/>
          </p:nvSpPr>
          <p:spPr>
            <a:xfrm rot="9000000">
              <a:off x="6149459" y="3824140"/>
              <a:ext cx="950186" cy="1377122"/>
            </a:xfrm>
            <a:custGeom>
              <a:rect b="b" l="l" r="r" t="t"/>
              <a:pathLst>
                <a:path extrusionOk="0" h="21560" w="21221">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rgbClr val="58946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200">
                <a:solidFill>
                  <a:srgbClr val="008000"/>
                </a:solidFill>
                <a:latin typeface="Arial"/>
                <a:ea typeface="Arial"/>
                <a:cs typeface="Arial"/>
                <a:sym typeface="Arial"/>
              </a:endParaRPr>
            </a:p>
          </p:txBody>
        </p:sp>
        <p:sp>
          <p:nvSpPr>
            <p:cNvPr id="684" name="Google Shape;684;p16"/>
            <p:cNvSpPr/>
            <p:nvPr/>
          </p:nvSpPr>
          <p:spPr>
            <a:xfrm rot="-9000000">
              <a:off x="5092357" y="3824140"/>
              <a:ext cx="950186" cy="1377122"/>
            </a:xfrm>
            <a:custGeom>
              <a:rect b="b" l="l" r="r" t="t"/>
              <a:pathLst>
                <a:path extrusionOk="0" h="21560" w="21221">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rgbClr val="58946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200">
                <a:solidFill>
                  <a:srgbClr val="008000"/>
                </a:solidFill>
                <a:latin typeface="Arial"/>
                <a:ea typeface="Arial"/>
                <a:cs typeface="Arial"/>
                <a:sym typeface="Arial"/>
              </a:endParaRPr>
            </a:p>
          </p:txBody>
        </p:sp>
        <p:sp>
          <p:nvSpPr>
            <p:cNvPr id="685" name="Google Shape;685;p16"/>
            <p:cNvSpPr txBox="1"/>
            <p:nvPr/>
          </p:nvSpPr>
          <p:spPr>
            <a:xfrm flipH="1">
              <a:off x="5223388" y="2372762"/>
              <a:ext cx="5747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609501"/>
                  </a:solidFill>
                  <a:latin typeface="Arial"/>
                  <a:ea typeface="Arial"/>
                  <a:cs typeface="Arial"/>
                  <a:sym typeface="Arial"/>
                </a:rPr>
                <a:t>01</a:t>
              </a:r>
              <a:endParaRPr sz="1800">
                <a:solidFill>
                  <a:srgbClr val="609501"/>
                </a:solidFill>
                <a:latin typeface="Arial"/>
                <a:ea typeface="Arial"/>
                <a:cs typeface="Arial"/>
                <a:sym typeface="Arial"/>
              </a:endParaRPr>
            </a:p>
          </p:txBody>
        </p:sp>
        <p:sp>
          <p:nvSpPr>
            <p:cNvPr id="686" name="Google Shape;686;p16"/>
            <p:cNvSpPr txBox="1"/>
            <p:nvPr/>
          </p:nvSpPr>
          <p:spPr>
            <a:xfrm flipH="1">
              <a:off x="6432576" y="2372762"/>
              <a:ext cx="5747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609501"/>
                  </a:solidFill>
                  <a:latin typeface="Arial"/>
                  <a:ea typeface="Arial"/>
                  <a:cs typeface="Arial"/>
                  <a:sym typeface="Arial"/>
                </a:rPr>
                <a:t>06</a:t>
              </a:r>
              <a:endParaRPr sz="1800">
                <a:solidFill>
                  <a:srgbClr val="609501"/>
                </a:solidFill>
                <a:latin typeface="Arial"/>
                <a:ea typeface="Arial"/>
                <a:cs typeface="Arial"/>
                <a:sym typeface="Arial"/>
              </a:endParaRPr>
            </a:p>
          </p:txBody>
        </p:sp>
        <p:sp>
          <p:nvSpPr>
            <p:cNvPr id="687" name="Google Shape;687;p16"/>
            <p:cNvSpPr txBox="1"/>
            <p:nvPr/>
          </p:nvSpPr>
          <p:spPr>
            <a:xfrm flipH="1">
              <a:off x="5223388" y="4520855"/>
              <a:ext cx="5747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609501"/>
                  </a:solidFill>
                  <a:latin typeface="Arial"/>
                  <a:ea typeface="Arial"/>
                  <a:cs typeface="Arial"/>
                  <a:sym typeface="Arial"/>
                </a:rPr>
                <a:t>03</a:t>
              </a:r>
              <a:endParaRPr sz="1800">
                <a:solidFill>
                  <a:srgbClr val="609501"/>
                </a:solidFill>
                <a:latin typeface="Arial"/>
                <a:ea typeface="Arial"/>
                <a:cs typeface="Arial"/>
                <a:sym typeface="Arial"/>
              </a:endParaRPr>
            </a:p>
          </p:txBody>
        </p:sp>
        <p:sp>
          <p:nvSpPr>
            <p:cNvPr id="688" name="Google Shape;688;p16"/>
            <p:cNvSpPr txBox="1"/>
            <p:nvPr/>
          </p:nvSpPr>
          <p:spPr>
            <a:xfrm flipH="1">
              <a:off x="6432576" y="4520855"/>
              <a:ext cx="5747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609501"/>
                  </a:solidFill>
                  <a:latin typeface="Arial"/>
                  <a:ea typeface="Arial"/>
                  <a:cs typeface="Arial"/>
                  <a:sym typeface="Arial"/>
                </a:rPr>
                <a:t>04</a:t>
              </a:r>
              <a:endParaRPr sz="1800">
                <a:solidFill>
                  <a:srgbClr val="609501"/>
                </a:solidFill>
                <a:latin typeface="Arial"/>
                <a:ea typeface="Arial"/>
                <a:cs typeface="Arial"/>
                <a:sym typeface="Arial"/>
              </a:endParaRPr>
            </a:p>
          </p:txBody>
        </p:sp>
        <p:sp>
          <p:nvSpPr>
            <p:cNvPr id="689" name="Google Shape;689;p16"/>
            <p:cNvSpPr txBox="1"/>
            <p:nvPr/>
          </p:nvSpPr>
          <p:spPr>
            <a:xfrm flipH="1">
              <a:off x="4608051" y="3410649"/>
              <a:ext cx="5747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609501"/>
                  </a:solidFill>
                  <a:latin typeface="Arial"/>
                  <a:ea typeface="Arial"/>
                  <a:cs typeface="Arial"/>
                  <a:sym typeface="Arial"/>
                </a:rPr>
                <a:t>02</a:t>
              </a:r>
              <a:endParaRPr sz="1800">
                <a:solidFill>
                  <a:srgbClr val="609501"/>
                </a:solidFill>
                <a:latin typeface="Arial"/>
                <a:ea typeface="Arial"/>
                <a:cs typeface="Arial"/>
                <a:sym typeface="Arial"/>
              </a:endParaRPr>
            </a:p>
          </p:txBody>
        </p:sp>
        <p:sp>
          <p:nvSpPr>
            <p:cNvPr id="690" name="Google Shape;690;p16"/>
            <p:cNvSpPr txBox="1"/>
            <p:nvPr/>
          </p:nvSpPr>
          <p:spPr>
            <a:xfrm flipH="1">
              <a:off x="7066305" y="3410649"/>
              <a:ext cx="5747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609501"/>
                  </a:solidFill>
                  <a:latin typeface="Arial"/>
                  <a:ea typeface="Arial"/>
                  <a:cs typeface="Arial"/>
                  <a:sym typeface="Arial"/>
                </a:rPr>
                <a:t>05</a:t>
              </a:r>
              <a:endParaRPr sz="1800">
                <a:solidFill>
                  <a:srgbClr val="609501"/>
                </a:solidFill>
                <a:latin typeface="Arial"/>
                <a:ea typeface="Arial"/>
                <a:cs typeface="Arial"/>
                <a:sym typeface="Arial"/>
              </a:endParaRPr>
            </a:p>
          </p:txBody>
        </p:sp>
      </p:gr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500"/>
                                        <p:tgtEl>
                                          <p:spTgt spid="65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658"/>
                                        </p:tgtEl>
                                        <p:attrNameLst>
                                          <p:attrName>style.visibility</p:attrName>
                                        </p:attrNameLst>
                                      </p:cBhvr>
                                      <p:to>
                                        <p:strVal val="visible"/>
                                      </p:to>
                                    </p:set>
                                    <p:anim calcmode="lin" valueType="num">
                                      <p:cBhvr additive="base">
                                        <p:cTn dur="500"/>
                                        <p:tgtEl>
                                          <p:spTgt spid="65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500"/>
                                        <p:tgtEl>
                                          <p:spTgt spid="678"/>
                                        </p:tgtEl>
                                        <p:attrNameLst>
                                          <p:attrName>ppt_w</p:attrName>
                                        </p:attrNameLst>
                                      </p:cBhvr>
                                      <p:tavLst>
                                        <p:tav fmla="" tm="0">
                                          <p:val>
                                            <p:strVal val="0"/>
                                          </p:val>
                                        </p:tav>
                                        <p:tav fmla="" tm="100000">
                                          <p:val>
                                            <p:strVal val="#ppt_w"/>
                                          </p:val>
                                        </p:tav>
                                      </p:tavLst>
                                    </p:anim>
                                    <p:anim calcmode="lin" valueType="num">
                                      <p:cBhvr additive="base">
                                        <p:cTn dur="500"/>
                                        <p:tgtEl>
                                          <p:spTgt spid="678"/>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666"/>
                                        </p:tgtEl>
                                        <p:attrNameLst>
                                          <p:attrName>style.visibility</p:attrName>
                                        </p:attrNameLst>
                                      </p:cBhvr>
                                      <p:to>
                                        <p:strVal val="visible"/>
                                      </p:to>
                                    </p:set>
                                    <p:anim calcmode="lin" valueType="num">
                                      <p:cBhvr additive="base">
                                        <p:cTn dur="500"/>
                                        <p:tgtEl>
                                          <p:spTgt spid="6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5"/>
                                        </p:tgtEl>
                                        <p:attrNameLst>
                                          <p:attrName>style.visibility</p:attrName>
                                        </p:attrNameLst>
                                      </p:cBhvr>
                                      <p:to>
                                        <p:strVal val="visible"/>
                                      </p:to>
                                    </p:set>
                                    <p:anim calcmode="lin" valueType="num">
                                      <p:cBhvr additive="base">
                                        <p:cTn dur="500"/>
                                        <p:tgtEl>
                                          <p:spTgt spid="6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500"/>
                                        <p:tgtEl>
                                          <p:spTgt spid="6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500"/>
                                        <p:tgtEl>
                                          <p:spTgt spid="6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500"/>
                                        <p:tgtEl>
                                          <p:spTgt spid="6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3"/>
                                        </p:tgtEl>
                                        <p:attrNameLst>
                                          <p:attrName>style.visibility</p:attrName>
                                        </p:attrNameLst>
                                      </p:cBhvr>
                                      <p:to>
                                        <p:strVal val="visible"/>
                                      </p:to>
                                    </p:set>
                                    <p:anim calcmode="lin" valueType="num">
                                      <p:cBhvr additive="base">
                                        <p:cTn dur="500"/>
                                        <p:tgtEl>
                                          <p:spTgt spid="6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grpSp>
        <p:nvGrpSpPr>
          <p:cNvPr id="696" name="Google Shape;696;p17"/>
          <p:cNvGrpSpPr/>
          <p:nvPr/>
        </p:nvGrpSpPr>
        <p:grpSpPr>
          <a:xfrm>
            <a:off x="77107" y="57150"/>
            <a:ext cx="12075886" cy="6809362"/>
            <a:chOff x="77107" y="57150"/>
            <a:chExt cx="12075886" cy="6809362"/>
          </a:xfrm>
        </p:grpSpPr>
        <p:sp>
          <p:nvSpPr>
            <p:cNvPr id="697" name="Google Shape;697;p17"/>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8" name="Google Shape;698;p17"/>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9" name="Google Shape;699;p17"/>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0" name="Google Shape;700;p17"/>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1" name="Google Shape;701;p17"/>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2" name="Google Shape;702;p17"/>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3" name="Google Shape;703;p17"/>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4" name="Google Shape;704;p17"/>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5" name="Google Shape;705;p17"/>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6" name="Google Shape;706;p17"/>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7" name="Google Shape;707;p17"/>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8" name="Google Shape;708;p17"/>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9" name="Google Shape;709;p17"/>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0" name="Google Shape;710;p17"/>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1" name="Google Shape;711;p17"/>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2" name="Google Shape;712;p17"/>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3" name="Google Shape;713;p17"/>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4" name="Google Shape;714;p17"/>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5" name="Google Shape;715;p17"/>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6" name="Google Shape;716;p17"/>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717" name="Google Shape;717;p17"/>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718" name="Google Shape;718;p17"/>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03</a:t>
            </a:r>
            <a:endParaRPr b="1" sz="2400">
              <a:solidFill>
                <a:srgbClr val="FFFFFF"/>
              </a:solidFill>
              <a:latin typeface="Arial"/>
              <a:ea typeface="Arial"/>
              <a:cs typeface="Arial"/>
              <a:sym typeface="Arial"/>
            </a:endParaRPr>
          </a:p>
        </p:txBody>
      </p:sp>
      <p:sp>
        <p:nvSpPr>
          <p:cNvPr id="719" name="Google Shape;719;p17"/>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sp>
        <p:nvSpPr>
          <p:cNvPr id="720" name="Google Shape;720;p17"/>
          <p:cNvSpPr/>
          <p:nvPr/>
        </p:nvSpPr>
        <p:spPr>
          <a:xfrm>
            <a:off x="5739555" y="2383922"/>
            <a:ext cx="1219200" cy="447089"/>
          </a:xfrm>
          <a:prstGeom prst="roundRect">
            <a:avLst>
              <a:gd fmla="val 16667" name="adj"/>
            </a:avLst>
          </a:prstGeom>
          <a:solidFill>
            <a:srgbClr val="5894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1" name="Google Shape;721;p17"/>
          <p:cNvSpPr txBox="1"/>
          <p:nvPr/>
        </p:nvSpPr>
        <p:spPr>
          <a:xfrm>
            <a:off x="4964234" y="2357819"/>
            <a:ext cx="2769842" cy="15107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lt1"/>
                </a:solidFill>
                <a:latin typeface="Microsoft Yahei"/>
                <a:ea typeface="Microsoft Yahei"/>
                <a:cs typeface="Microsoft Yahei"/>
                <a:sym typeface="Microsoft Yahei"/>
              </a:rPr>
              <a:t>Add title</a:t>
            </a:r>
            <a:endParaRPr/>
          </a:p>
          <a:p>
            <a:pPr indent="0" lvl="0" marL="0" marR="0" rtl="0" algn="ctr">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722" name="Google Shape;722;p17"/>
          <p:cNvSpPr/>
          <p:nvPr/>
        </p:nvSpPr>
        <p:spPr>
          <a:xfrm>
            <a:off x="5773521" y="4283573"/>
            <a:ext cx="1219200" cy="447089"/>
          </a:xfrm>
          <a:prstGeom prst="roundRect">
            <a:avLst>
              <a:gd fmla="val 16667" name="adj"/>
            </a:avLst>
          </a:prstGeom>
          <a:solidFill>
            <a:srgbClr val="5894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3" name="Google Shape;723;p17"/>
          <p:cNvSpPr txBox="1"/>
          <p:nvPr/>
        </p:nvSpPr>
        <p:spPr>
          <a:xfrm>
            <a:off x="4998200" y="4244770"/>
            <a:ext cx="2769842" cy="15107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lt1"/>
                </a:solidFill>
                <a:latin typeface="Microsoft Yahei"/>
                <a:ea typeface="Microsoft Yahei"/>
                <a:cs typeface="Microsoft Yahei"/>
                <a:sym typeface="Microsoft Yahei"/>
              </a:rPr>
              <a:t>Add title</a:t>
            </a:r>
            <a:endParaRPr/>
          </a:p>
          <a:p>
            <a:pPr indent="0" lvl="0" marL="0" marR="0" rtl="0" algn="ctr">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724" name="Google Shape;724;p17"/>
          <p:cNvSpPr/>
          <p:nvPr/>
        </p:nvSpPr>
        <p:spPr>
          <a:xfrm>
            <a:off x="8963189" y="2427928"/>
            <a:ext cx="1219200" cy="447089"/>
          </a:xfrm>
          <a:prstGeom prst="roundRect">
            <a:avLst>
              <a:gd fmla="val 16667" name="adj"/>
            </a:avLst>
          </a:prstGeom>
          <a:solidFill>
            <a:srgbClr val="5894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5" name="Google Shape;725;p17"/>
          <p:cNvSpPr txBox="1"/>
          <p:nvPr/>
        </p:nvSpPr>
        <p:spPr>
          <a:xfrm>
            <a:off x="8187868" y="2389125"/>
            <a:ext cx="2769842" cy="15107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lt1"/>
                </a:solidFill>
                <a:latin typeface="Microsoft Yahei"/>
                <a:ea typeface="Microsoft Yahei"/>
                <a:cs typeface="Microsoft Yahei"/>
                <a:sym typeface="Microsoft Yahei"/>
              </a:rPr>
              <a:t>Add title</a:t>
            </a:r>
            <a:endParaRPr/>
          </a:p>
          <a:p>
            <a:pPr indent="0" lvl="0" marL="0" marR="0" rtl="0" algn="ctr">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726" name="Google Shape;726;p17"/>
          <p:cNvSpPr/>
          <p:nvPr/>
        </p:nvSpPr>
        <p:spPr>
          <a:xfrm>
            <a:off x="8997155" y="4327579"/>
            <a:ext cx="1219200" cy="447089"/>
          </a:xfrm>
          <a:prstGeom prst="roundRect">
            <a:avLst>
              <a:gd fmla="val 16667" name="adj"/>
            </a:avLst>
          </a:prstGeom>
          <a:solidFill>
            <a:srgbClr val="5894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7" name="Google Shape;727;p17"/>
          <p:cNvSpPr txBox="1"/>
          <p:nvPr/>
        </p:nvSpPr>
        <p:spPr>
          <a:xfrm>
            <a:off x="8221834" y="4288776"/>
            <a:ext cx="2769842" cy="15107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lt1"/>
                </a:solidFill>
                <a:latin typeface="Microsoft Yahei"/>
                <a:ea typeface="Microsoft Yahei"/>
                <a:cs typeface="Microsoft Yahei"/>
                <a:sym typeface="Microsoft Yahei"/>
              </a:rPr>
              <a:t>Add title</a:t>
            </a:r>
            <a:endParaRPr/>
          </a:p>
          <a:p>
            <a:pPr indent="0" lvl="0" marL="0" marR="0" rtl="0" algn="ctr">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pic>
        <p:nvPicPr>
          <p:cNvPr id="728" name="Google Shape;728;p17"/>
          <p:cNvPicPr preferRelativeResize="0"/>
          <p:nvPr/>
        </p:nvPicPr>
        <p:blipFill rotWithShape="1">
          <a:blip r:embed="rId5">
            <a:alphaModFix/>
          </a:blip>
          <a:srcRect b="0" l="0" r="0" t="0"/>
          <a:stretch/>
        </p:blipFill>
        <p:spPr>
          <a:xfrm>
            <a:off x="633872" y="2085115"/>
            <a:ext cx="3844399" cy="3844399"/>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500"/>
                                        <p:tgtEl>
                                          <p:spTgt spid="71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500"/>
                                        <p:tgtEl>
                                          <p:spTgt spid="71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500"/>
                                        <p:tgtEl>
                                          <p:spTgt spid="7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5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
                                        <p:tgtEl>
                                          <p:spTgt spid="72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5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500"/>
                                        <p:tgtEl>
                                          <p:spTgt spid="72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500"/>
                                        <p:tgtEl>
                                          <p:spTgt spid="7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18"/>
          <p:cNvGrpSpPr/>
          <p:nvPr/>
        </p:nvGrpSpPr>
        <p:grpSpPr>
          <a:xfrm>
            <a:off x="77107" y="57150"/>
            <a:ext cx="12075886" cy="6809362"/>
            <a:chOff x="77107" y="57150"/>
            <a:chExt cx="12075886" cy="6809362"/>
          </a:xfrm>
        </p:grpSpPr>
        <p:sp>
          <p:nvSpPr>
            <p:cNvPr id="735" name="Google Shape;735;p18"/>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6" name="Google Shape;736;p18"/>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7" name="Google Shape;737;p18"/>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8" name="Google Shape;738;p18"/>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9" name="Google Shape;739;p18"/>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0" name="Google Shape;740;p18"/>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1" name="Google Shape;741;p18"/>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2" name="Google Shape;742;p18"/>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3" name="Google Shape;743;p18"/>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4" name="Google Shape;744;p18"/>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5" name="Google Shape;745;p18"/>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6" name="Google Shape;746;p18"/>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7" name="Google Shape;747;p18"/>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8" name="Google Shape;748;p18"/>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9" name="Google Shape;749;p18"/>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0" name="Google Shape;750;p18"/>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1" name="Google Shape;751;p18"/>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2" name="Google Shape;752;p18"/>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3" name="Google Shape;753;p18"/>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4" name="Google Shape;754;p18"/>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755" name="Google Shape;755;p18"/>
          <p:cNvPicPr preferRelativeResize="0"/>
          <p:nvPr/>
        </p:nvPicPr>
        <p:blipFill rotWithShape="1">
          <a:blip r:embed="rId4">
            <a:alphaModFix/>
          </a:blip>
          <a:srcRect b="0" l="0" r="0" t="0"/>
          <a:stretch/>
        </p:blipFill>
        <p:spPr>
          <a:xfrm>
            <a:off x="4782" y="8512"/>
            <a:ext cx="4862322" cy="6858000"/>
          </a:xfrm>
          <a:prstGeom prst="rect">
            <a:avLst/>
          </a:prstGeom>
          <a:noFill/>
          <a:ln>
            <a:noFill/>
          </a:ln>
        </p:spPr>
      </p:pic>
      <p:grpSp>
        <p:nvGrpSpPr>
          <p:cNvPr id="756" name="Google Shape;756;p18"/>
          <p:cNvGrpSpPr/>
          <p:nvPr/>
        </p:nvGrpSpPr>
        <p:grpSpPr>
          <a:xfrm>
            <a:off x="6061983" y="2603766"/>
            <a:ext cx="5026660" cy="2006600"/>
            <a:chOff x="7788" y="3568"/>
            <a:chExt cx="7916" cy="3160"/>
          </a:xfrm>
        </p:grpSpPr>
        <p:sp>
          <p:nvSpPr>
            <p:cNvPr id="757" name="Google Shape;757;p18"/>
            <p:cNvSpPr txBox="1"/>
            <p:nvPr/>
          </p:nvSpPr>
          <p:spPr>
            <a:xfrm>
              <a:off x="7788" y="3568"/>
              <a:ext cx="6435" cy="9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527C57"/>
                  </a:solidFill>
                  <a:latin typeface="Arial"/>
                  <a:ea typeface="Arial"/>
                  <a:cs typeface="Arial"/>
                  <a:sym typeface="Arial"/>
                </a:rPr>
                <a:t>PART O4</a:t>
              </a:r>
              <a:endParaRPr/>
            </a:p>
          </p:txBody>
        </p:sp>
        <p:sp>
          <p:nvSpPr>
            <p:cNvPr id="758" name="Google Shape;758;p18"/>
            <p:cNvSpPr txBox="1"/>
            <p:nvPr/>
          </p:nvSpPr>
          <p:spPr>
            <a:xfrm>
              <a:off x="7788" y="4508"/>
              <a:ext cx="6725" cy="9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3F3F3F"/>
                  </a:solidFill>
                  <a:latin typeface="Arial"/>
                  <a:ea typeface="Arial"/>
                  <a:cs typeface="Arial"/>
                  <a:sym typeface="Arial"/>
                </a:rPr>
                <a:t>Please add a text title</a:t>
              </a:r>
              <a:endParaRPr b="1" sz="3200">
                <a:solidFill>
                  <a:srgbClr val="3F3F3F"/>
                </a:solidFill>
                <a:latin typeface="Arial"/>
                <a:ea typeface="Arial"/>
                <a:cs typeface="Arial"/>
                <a:sym typeface="Arial"/>
              </a:endParaRPr>
            </a:p>
          </p:txBody>
        </p:sp>
        <p:sp>
          <p:nvSpPr>
            <p:cNvPr id="759" name="Google Shape;759;p18"/>
            <p:cNvSpPr txBox="1"/>
            <p:nvPr/>
          </p:nvSpPr>
          <p:spPr>
            <a:xfrm>
              <a:off x="7821" y="5427"/>
              <a:ext cx="7883" cy="1301"/>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595959"/>
                </a:solidFill>
                <a:latin typeface="Arial"/>
                <a:ea typeface="Arial"/>
                <a:cs typeface="Arial"/>
                <a:sym typeface="Arial"/>
              </a:endParaRPr>
            </a:p>
            <a:p>
              <a:pPr indent="0" lvl="0" marL="0" marR="0" rtl="0" algn="l">
                <a:lnSpc>
                  <a:spcPct val="130000"/>
                </a:lnSpc>
                <a:spcBef>
                  <a:spcPts val="0"/>
                </a:spcBef>
                <a:spcAft>
                  <a:spcPts val="0"/>
                </a:spcAft>
                <a:buClr>
                  <a:schemeClr val="dk1"/>
                </a:buClr>
                <a:buSzPts val="1200"/>
                <a:buFont typeface="Arial"/>
                <a:buNone/>
              </a:pPr>
              <a:r>
                <a:t/>
              </a:r>
              <a:endParaRPr sz="1200">
                <a:solidFill>
                  <a:srgbClr val="3F3F3F"/>
                </a:solidFill>
                <a:latin typeface="Arial"/>
                <a:ea typeface="Arial"/>
                <a:cs typeface="Arial"/>
                <a:sym typeface="Arial"/>
              </a:endParaRPr>
            </a:p>
          </p:txBody>
        </p:sp>
      </p:grpSp>
      <p:pic>
        <p:nvPicPr>
          <p:cNvPr id="760" name="Google Shape;760;p18"/>
          <p:cNvPicPr preferRelativeResize="0"/>
          <p:nvPr/>
        </p:nvPicPr>
        <p:blipFill rotWithShape="1">
          <a:blip r:embed="rId5">
            <a:alphaModFix/>
          </a:blip>
          <a:srcRect b="0" l="0" r="0" t="0"/>
          <a:stretch/>
        </p:blipFill>
        <p:spPr>
          <a:xfrm>
            <a:off x="2821121" y="2238953"/>
            <a:ext cx="3040382" cy="3040382"/>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756"/>
                                        </p:tgtEl>
                                        <p:attrNameLst>
                                          <p:attrName>style.visibility</p:attrName>
                                        </p:attrNameLst>
                                      </p:cBhvr>
                                      <p:to>
                                        <p:strVal val="visible"/>
                                      </p:to>
                                    </p:set>
                                    <p:anim calcmode="lin" valueType="num">
                                      <p:cBhvr additive="base">
                                        <p:cTn dur="500"/>
                                        <p:tgtEl>
                                          <p:spTgt spid="7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grpSp>
        <p:nvGrpSpPr>
          <p:cNvPr id="766" name="Google Shape;766;p19"/>
          <p:cNvGrpSpPr/>
          <p:nvPr/>
        </p:nvGrpSpPr>
        <p:grpSpPr>
          <a:xfrm>
            <a:off x="77107" y="57150"/>
            <a:ext cx="12075886" cy="6809362"/>
            <a:chOff x="77107" y="57150"/>
            <a:chExt cx="12075886" cy="6809362"/>
          </a:xfrm>
        </p:grpSpPr>
        <p:sp>
          <p:nvSpPr>
            <p:cNvPr id="767" name="Google Shape;767;p19"/>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8" name="Google Shape;768;p19"/>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9" name="Google Shape;769;p19"/>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0" name="Google Shape;770;p19"/>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1" name="Google Shape;771;p19"/>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2" name="Google Shape;772;p19"/>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3" name="Google Shape;773;p19"/>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4" name="Google Shape;774;p19"/>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5" name="Google Shape;775;p19"/>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6" name="Google Shape;776;p19"/>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7" name="Google Shape;777;p19"/>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8" name="Google Shape;778;p19"/>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9" name="Google Shape;779;p19"/>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0" name="Google Shape;780;p19"/>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1" name="Google Shape;781;p19"/>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2" name="Google Shape;782;p19"/>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3" name="Google Shape;783;p19"/>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4" name="Google Shape;784;p19"/>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5" name="Google Shape;785;p19"/>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6" name="Google Shape;786;p19"/>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787" name="Google Shape;787;p19"/>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788" name="Google Shape;788;p19"/>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04</a:t>
            </a:r>
            <a:endParaRPr b="1" sz="2400">
              <a:solidFill>
                <a:srgbClr val="FFFFFF"/>
              </a:solidFill>
              <a:latin typeface="Arial"/>
              <a:ea typeface="Arial"/>
              <a:cs typeface="Arial"/>
              <a:sym typeface="Arial"/>
            </a:endParaRPr>
          </a:p>
        </p:txBody>
      </p:sp>
      <p:sp>
        <p:nvSpPr>
          <p:cNvPr id="789" name="Google Shape;789;p19"/>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grpSp>
        <p:nvGrpSpPr>
          <p:cNvPr id="790" name="Google Shape;790;p19"/>
          <p:cNvGrpSpPr/>
          <p:nvPr/>
        </p:nvGrpSpPr>
        <p:grpSpPr>
          <a:xfrm>
            <a:off x="1297940" y="2210435"/>
            <a:ext cx="5138420" cy="1007110"/>
            <a:chOff x="1056" y="2651"/>
            <a:chExt cx="8672" cy="1586"/>
          </a:xfrm>
        </p:grpSpPr>
        <p:grpSp>
          <p:nvGrpSpPr>
            <p:cNvPr id="791" name="Google Shape;791;p19"/>
            <p:cNvGrpSpPr/>
            <p:nvPr/>
          </p:nvGrpSpPr>
          <p:grpSpPr>
            <a:xfrm>
              <a:off x="1056" y="2651"/>
              <a:ext cx="8672" cy="1586"/>
              <a:chOff x="7147" y="3872"/>
              <a:chExt cx="8672" cy="1586"/>
            </a:xfrm>
          </p:grpSpPr>
          <p:sp>
            <p:nvSpPr>
              <p:cNvPr id="792" name="Google Shape;792;p19"/>
              <p:cNvSpPr txBox="1"/>
              <p:nvPr/>
            </p:nvSpPr>
            <p:spPr>
              <a:xfrm>
                <a:off x="7816" y="3872"/>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Add title</a:t>
                </a:r>
                <a:endParaRPr sz="2400">
                  <a:solidFill>
                    <a:srgbClr val="3F3F3F"/>
                  </a:solidFill>
                  <a:latin typeface="Arial"/>
                  <a:ea typeface="Arial"/>
                  <a:cs typeface="Arial"/>
                  <a:sym typeface="Arial"/>
                </a:endParaRPr>
              </a:p>
            </p:txBody>
          </p:sp>
          <p:sp>
            <p:nvSpPr>
              <p:cNvPr id="793" name="Google Shape;793;p19"/>
              <p:cNvSpPr txBox="1"/>
              <p:nvPr/>
            </p:nvSpPr>
            <p:spPr>
              <a:xfrm>
                <a:off x="7147" y="4541"/>
                <a:ext cx="8672" cy="917"/>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grpSp>
        <p:sp>
          <p:nvSpPr>
            <p:cNvPr id="794" name="Google Shape;794;p19"/>
            <p:cNvSpPr/>
            <p:nvPr/>
          </p:nvSpPr>
          <p:spPr>
            <a:xfrm>
              <a:off x="1186" y="2807"/>
              <a:ext cx="502" cy="502"/>
            </a:xfrm>
            <a:custGeom>
              <a:rect b="b" l="l" r="r" t="t"/>
              <a:pathLst>
                <a:path extrusionOk="0" h="1360" w="1360">
                  <a:moveTo>
                    <a:pt x="83" y="161"/>
                  </a:moveTo>
                  <a:lnTo>
                    <a:pt x="83" y="1274"/>
                  </a:lnTo>
                  <a:lnTo>
                    <a:pt x="1179" y="1274"/>
                  </a:lnTo>
                  <a:lnTo>
                    <a:pt x="1179" y="192"/>
                  </a:lnTo>
                  <a:lnTo>
                    <a:pt x="1081" y="286"/>
                  </a:lnTo>
                  <a:lnTo>
                    <a:pt x="991" y="387"/>
                  </a:lnTo>
                  <a:lnTo>
                    <a:pt x="903" y="493"/>
                  </a:lnTo>
                  <a:lnTo>
                    <a:pt x="822" y="604"/>
                  </a:lnTo>
                  <a:lnTo>
                    <a:pt x="784" y="660"/>
                  </a:lnTo>
                  <a:lnTo>
                    <a:pt x="747" y="715"/>
                  </a:lnTo>
                  <a:lnTo>
                    <a:pt x="715" y="771"/>
                  </a:lnTo>
                  <a:lnTo>
                    <a:pt x="684" y="825"/>
                  </a:lnTo>
                  <a:lnTo>
                    <a:pt x="657" y="880"/>
                  </a:lnTo>
                  <a:lnTo>
                    <a:pt x="632" y="932"/>
                  </a:lnTo>
                  <a:lnTo>
                    <a:pt x="609" y="986"/>
                  </a:lnTo>
                  <a:lnTo>
                    <a:pt x="590" y="1038"/>
                  </a:lnTo>
                  <a:lnTo>
                    <a:pt x="551" y="1063"/>
                  </a:lnTo>
                  <a:lnTo>
                    <a:pt x="507" y="1095"/>
                  </a:lnTo>
                  <a:lnTo>
                    <a:pt x="469" y="1128"/>
                  </a:lnTo>
                  <a:lnTo>
                    <a:pt x="463" y="1109"/>
                  </a:lnTo>
                  <a:lnTo>
                    <a:pt x="455" y="1086"/>
                  </a:lnTo>
                  <a:lnTo>
                    <a:pt x="446" y="1059"/>
                  </a:lnTo>
                  <a:lnTo>
                    <a:pt x="434" y="1026"/>
                  </a:lnTo>
                  <a:lnTo>
                    <a:pt x="415" y="978"/>
                  </a:lnTo>
                  <a:lnTo>
                    <a:pt x="400" y="938"/>
                  </a:lnTo>
                  <a:lnTo>
                    <a:pt x="384" y="903"/>
                  </a:lnTo>
                  <a:lnTo>
                    <a:pt x="371" y="871"/>
                  </a:lnTo>
                  <a:lnTo>
                    <a:pt x="355" y="842"/>
                  </a:lnTo>
                  <a:lnTo>
                    <a:pt x="344" y="815"/>
                  </a:lnTo>
                  <a:lnTo>
                    <a:pt x="330" y="790"/>
                  </a:lnTo>
                  <a:lnTo>
                    <a:pt x="319" y="771"/>
                  </a:lnTo>
                  <a:lnTo>
                    <a:pt x="307" y="754"/>
                  </a:lnTo>
                  <a:lnTo>
                    <a:pt x="284" y="725"/>
                  </a:lnTo>
                  <a:lnTo>
                    <a:pt x="261" y="704"/>
                  </a:lnTo>
                  <a:lnTo>
                    <a:pt x="236" y="691"/>
                  </a:lnTo>
                  <a:lnTo>
                    <a:pt x="211" y="685"/>
                  </a:lnTo>
                  <a:lnTo>
                    <a:pt x="229" y="669"/>
                  </a:lnTo>
                  <a:lnTo>
                    <a:pt x="246" y="656"/>
                  </a:lnTo>
                  <a:lnTo>
                    <a:pt x="261" y="645"/>
                  </a:lnTo>
                  <a:lnTo>
                    <a:pt x="277" y="637"/>
                  </a:lnTo>
                  <a:lnTo>
                    <a:pt x="292" y="629"/>
                  </a:lnTo>
                  <a:lnTo>
                    <a:pt x="305" y="623"/>
                  </a:lnTo>
                  <a:lnTo>
                    <a:pt x="321" y="621"/>
                  </a:lnTo>
                  <a:lnTo>
                    <a:pt x="332" y="620"/>
                  </a:lnTo>
                  <a:lnTo>
                    <a:pt x="352" y="623"/>
                  </a:lnTo>
                  <a:lnTo>
                    <a:pt x="369" y="633"/>
                  </a:lnTo>
                  <a:lnTo>
                    <a:pt x="388" y="648"/>
                  </a:lnTo>
                  <a:lnTo>
                    <a:pt x="407" y="669"/>
                  </a:lnTo>
                  <a:lnTo>
                    <a:pt x="426" y="696"/>
                  </a:lnTo>
                  <a:lnTo>
                    <a:pt x="446" y="729"/>
                  </a:lnTo>
                  <a:lnTo>
                    <a:pt x="467" y="769"/>
                  </a:lnTo>
                  <a:lnTo>
                    <a:pt x="488" y="813"/>
                  </a:lnTo>
                  <a:lnTo>
                    <a:pt x="519" y="882"/>
                  </a:lnTo>
                  <a:lnTo>
                    <a:pt x="576" y="783"/>
                  </a:lnTo>
                  <a:lnTo>
                    <a:pt x="640" y="685"/>
                  </a:lnTo>
                  <a:lnTo>
                    <a:pt x="707" y="591"/>
                  </a:lnTo>
                  <a:lnTo>
                    <a:pt x="778" y="501"/>
                  </a:lnTo>
                  <a:lnTo>
                    <a:pt x="855" y="410"/>
                  </a:lnTo>
                  <a:lnTo>
                    <a:pt x="935" y="324"/>
                  </a:lnTo>
                  <a:lnTo>
                    <a:pt x="1020" y="242"/>
                  </a:lnTo>
                  <a:lnTo>
                    <a:pt x="1110" y="161"/>
                  </a:lnTo>
                  <a:lnTo>
                    <a:pt x="83" y="161"/>
                  </a:lnTo>
                  <a:close/>
                  <a:moveTo>
                    <a:pt x="1337" y="0"/>
                  </a:moveTo>
                  <a:lnTo>
                    <a:pt x="1360" y="46"/>
                  </a:lnTo>
                  <a:lnTo>
                    <a:pt x="1316" y="79"/>
                  </a:lnTo>
                  <a:lnTo>
                    <a:pt x="1264" y="119"/>
                  </a:lnTo>
                  <a:lnTo>
                    <a:pt x="1264" y="1360"/>
                  </a:lnTo>
                  <a:lnTo>
                    <a:pt x="0" y="1360"/>
                  </a:lnTo>
                  <a:lnTo>
                    <a:pt x="0" y="77"/>
                  </a:lnTo>
                  <a:lnTo>
                    <a:pt x="1222" y="77"/>
                  </a:lnTo>
                  <a:lnTo>
                    <a:pt x="1281" y="35"/>
                  </a:lnTo>
                  <a:lnTo>
                    <a:pt x="1337" y="0"/>
                  </a:lnTo>
                  <a:close/>
                </a:path>
              </a:pathLst>
            </a:custGeom>
            <a:solidFill>
              <a:srgbClr val="527C57"/>
            </a:solidFill>
            <a:ln cap="flat" cmpd="sng" w="9525">
              <a:solidFill>
                <a:srgbClr val="527C5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795" name="Google Shape;795;p19"/>
          <p:cNvGrpSpPr/>
          <p:nvPr/>
        </p:nvGrpSpPr>
        <p:grpSpPr>
          <a:xfrm>
            <a:off x="1297940" y="4686935"/>
            <a:ext cx="5138420" cy="1007110"/>
            <a:chOff x="1056" y="2651"/>
            <a:chExt cx="8672" cy="1586"/>
          </a:xfrm>
        </p:grpSpPr>
        <p:grpSp>
          <p:nvGrpSpPr>
            <p:cNvPr id="796" name="Google Shape;796;p19"/>
            <p:cNvGrpSpPr/>
            <p:nvPr/>
          </p:nvGrpSpPr>
          <p:grpSpPr>
            <a:xfrm>
              <a:off x="1056" y="2651"/>
              <a:ext cx="8672" cy="1586"/>
              <a:chOff x="7147" y="3872"/>
              <a:chExt cx="8672" cy="1586"/>
            </a:xfrm>
          </p:grpSpPr>
          <p:sp>
            <p:nvSpPr>
              <p:cNvPr id="797" name="Google Shape;797;p19"/>
              <p:cNvSpPr txBox="1"/>
              <p:nvPr/>
            </p:nvSpPr>
            <p:spPr>
              <a:xfrm>
                <a:off x="7816" y="3872"/>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Add title</a:t>
                </a:r>
                <a:endParaRPr sz="2400">
                  <a:solidFill>
                    <a:srgbClr val="3F3F3F"/>
                  </a:solidFill>
                  <a:latin typeface="Arial"/>
                  <a:ea typeface="Arial"/>
                  <a:cs typeface="Arial"/>
                  <a:sym typeface="Arial"/>
                </a:endParaRPr>
              </a:p>
            </p:txBody>
          </p:sp>
          <p:sp>
            <p:nvSpPr>
              <p:cNvPr id="798" name="Google Shape;798;p19"/>
              <p:cNvSpPr txBox="1"/>
              <p:nvPr/>
            </p:nvSpPr>
            <p:spPr>
              <a:xfrm>
                <a:off x="7147" y="4541"/>
                <a:ext cx="8672" cy="917"/>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grpSp>
        <p:sp>
          <p:nvSpPr>
            <p:cNvPr id="799" name="Google Shape;799;p19"/>
            <p:cNvSpPr/>
            <p:nvPr/>
          </p:nvSpPr>
          <p:spPr>
            <a:xfrm>
              <a:off x="1186" y="2807"/>
              <a:ext cx="502" cy="502"/>
            </a:xfrm>
            <a:custGeom>
              <a:rect b="b" l="l" r="r" t="t"/>
              <a:pathLst>
                <a:path extrusionOk="0" h="1360" w="1360">
                  <a:moveTo>
                    <a:pt x="83" y="161"/>
                  </a:moveTo>
                  <a:lnTo>
                    <a:pt x="83" y="1274"/>
                  </a:lnTo>
                  <a:lnTo>
                    <a:pt x="1179" y="1274"/>
                  </a:lnTo>
                  <a:lnTo>
                    <a:pt x="1179" y="192"/>
                  </a:lnTo>
                  <a:lnTo>
                    <a:pt x="1081" y="286"/>
                  </a:lnTo>
                  <a:lnTo>
                    <a:pt x="991" y="387"/>
                  </a:lnTo>
                  <a:lnTo>
                    <a:pt x="903" y="493"/>
                  </a:lnTo>
                  <a:lnTo>
                    <a:pt x="822" y="604"/>
                  </a:lnTo>
                  <a:lnTo>
                    <a:pt x="784" y="660"/>
                  </a:lnTo>
                  <a:lnTo>
                    <a:pt x="747" y="715"/>
                  </a:lnTo>
                  <a:lnTo>
                    <a:pt x="715" y="771"/>
                  </a:lnTo>
                  <a:lnTo>
                    <a:pt x="684" y="825"/>
                  </a:lnTo>
                  <a:lnTo>
                    <a:pt x="657" y="880"/>
                  </a:lnTo>
                  <a:lnTo>
                    <a:pt x="632" y="932"/>
                  </a:lnTo>
                  <a:lnTo>
                    <a:pt x="609" y="986"/>
                  </a:lnTo>
                  <a:lnTo>
                    <a:pt x="590" y="1038"/>
                  </a:lnTo>
                  <a:lnTo>
                    <a:pt x="551" y="1063"/>
                  </a:lnTo>
                  <a:lnTo>
                    <a:pt x="507" y="1095"/>
                  </a:lnTo>
                  <a:lnTo>
                    <a:pt x="469" y="1128"/>
                  </a:lnTo>
                  <a:lnTo>
                    <a:pt x="463" y="1109"/>
                  </a:lnTo>
                  <a:lnTo>
                    <a:pt x="455" y="1086"/>
                  </a:lnTo>
                  <a:lnTo>
                    <a:pt x="446" y="1059"/>
                  </a:lnTo>
                  <a:lnTo>
                    <a:pt x="434" y="1026"/>
                  </a:lnTo>
                  <a:lnTo>
                    <a:pt x="415" y="978"/>
                  </a:lnTo>
                  <a:lnTo>
                    <a:pt x="400" y="938"/>
                  </a:lnTo>
                  <a:lnTo>
                    <a:pt x="384" y="903"/>
                  </a:lnTo>
                  <a:lnTo>
                    <a:pt x="371" y="871"/>
                  </a:lnTo>
                  <a:lnTo>
                    <a:pt x="355" y="842"/>
                  </a:lnTo>
                  <a:lnTo>
                    <a:pt x="344" y="815"/>
                  </a:lnTo>
                  <a:lnTo>
                    <a:pt x="330" y="790"/>
                  </a:lnTo>
                  <a:lnTo>
                    <a:pt x="319" y="771"/>
                  </a:lnTo>
                  <a:lnTo>
                    <a:pt x="307" y="754"/>
                  </a:lnTo>
                  <a:lnTo>
                    <a:pt x="284" y="725"/>
                  </a:lnTo>
                  <a:lnTo>
                    <a:pt x="261" y="704"/>
                  </a:lnTo>
                  <a:lnTo>
                    <a:pt x="236" y="691"/>
                  </a:lnTo>
                  <a:lnTo>
                    <a:pt x="211" y="685"/>
                  </a:lnTo>
                  <a:lnTo>
                    <a:pt x="229" y="669"/>
                  </a:lnTo>
                  <a:lnTo>
                    <a:pt x="246" y="656"/>
                  </a:lnTo>
                  <a:lnTo>
                    <a:pt x="261" y="645"/>
                  </a:lnTo>
                  <a:lnTo>
                    <a:pt x="277" y="637"/>
                  </a:lnTo>
                  <a:lnTo>
                    <a:pt x="292" y="629"/>
                  </a:lnTo>
                  <a:lnTo>
                    <a:pt x="305" y="623"/>
                  </a:lnTo>
                  <a:lnTo>
                    <a:pt x="321" y="621"/>
                  </a:lnTo>
                  <a:lnTo>
                    <a:pt x="332" y="620"/>
                  </a:lnTo>
                  <a:lnTo>
                    <a:pt x="352" y="623"/>
                  </a:lnTo>
                  <a:lnTo>
                    <a:pt x="369" y="633"/>
                  </a:lnTo>
                  <a:lnTo>
                    <a:pt x="388" y="648"/>
                  </a:lnTo>
                  <a:lnTo>
                    <a:pt x="407" y="669"/>
                  </a:lnTo>
                  <a:lnTo>
                    <a:pt x="426" y="696"/>
                  </a:lnTo>
                  <a:lnTo>
                    <a:pt x="446" y="729"/>
                  </a:lnTo>
                  <a:lnTo>
                    <a:pt x="467" y="769"/>
                  </a:lnTo>
                  <a:lnTo>
                    <a:pt x="488" y="813"/>
                  </a:lnTo>
                  <a:lnTo>
                    <a:pt x="519" y="882"/>
                  </a:lnTo>
                  <a:lnTo>
                    <a:pt x="576" y="783"/>
                  </a:lnTo>
                  <a:lnTo>
                    <a:pt x="640" y="685"/>
                  </a:lnTo>
                  <a:lnTo>
                    <a:pt x="707" y="591"/>
                  </a:lnTo>
                  <a:lnTo>
                    <a:pt x="778" y="501"/>
                  </a:lnTo>
                  <a:lnTo>
                    <a:pt x="855" y="410"/>
                  </a:lnTo>
                  <a:lnTo>
                    <a:pt x="935" y="324"/>
                  </a:lnTo>
                  <a:lnTo>
                    <a:pt x="1020" y="242"/>
                  </a:lnTo>
                  <a:lnTo>
                    <a:pt x="1110" y="161"/>
                  </a:lnTo>
                  <a:lnTo>
                    <a:pt x="83" y="161"/>
                  </a:lnTo>
                  <a:close/>
                  <a:moveTo>
                    <a:pt x="1337" y="0"/>
                  </a:moveTo>
                  <a:lnTo>
                    <a:pt x="1360" y="46"/>
                  </a:lnTo>
                  <a:lnTo>
                    <a:pt x="1316" y="79"/>
                  </a:lnTo>
                  <a:lnTo>
                    <a:pt x="1264" y="119"/>
                  </a:lnTo>
                  <a:lnTo>
                    <a:pt x="1264" y="1360"/>
                  </a:lnTo>
                  <a:lnTo>
                    <a:pt x="0" y="1360"/>
                  </a:lnTo>
                  <a:lnTo>
                    <a:pt x="0" y="77"/>
                  </a:lnTo>
                  <a:lnTo>
                    <a:pt x="1222" y="77"/>
                  </a:lnTo>
                  <a:lnTo>
                    <a:pt x="1281" y="35"/>
                  </a:lnTo>
                  <a:lnTo>
                    <a:pt x="1337" y="0"/>
                  </a:lnTo>
                  <a:close/>
                </a:path>
              </a:pathLst>
            </a:custGeom>
            <a:solidFill>
              <a:srgbClr val="527C57"/>
            </a:solidFill>
            <a:ln cap="flat" cmpd="sng" w="9525">
              <a:solidFill>
                <a:srgbClr val="527C5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800" name="Google Shape;800;p19"/>
          <p:cNvGrpSpPr/>
          <p:nvPr/>
        </p:nvGrpSpPr>
        <p:grpSpPr>
          <a:xfrm>
            <a:off x="1297940" y="3448685"/>
            <a:ext cx="5138420" cy="1007110"/>
            <a:chOff x="1056" y="2651"/>
            <a:chExt cx="8672" cy="1586"/>
          </a:xfrm>
        </p:grpSpPr>
        <p:grpSp>
          <p:nvGrpSpPr>
            <p:cNvPr id="801" name="Google Shape;801;p19"/>
            <p:cNvGrpSpPr/>
            <p:nvPr/>
          </p:nvGrpSpPr>
          <p:grpSpPr>
            <a:xfrm>
              <a:off x="1056" y="2651"/>
              <a:ext cx="8672" cy="1586"/>
              <a:chOff x="7147" y="3872"/>
              <a:chExt cx="8672" cy="1586"/>
            </a:xfrm>
          </p:grpSpPr>
          <p:sp>
            <p:nvSpPr>
              <p:cNvPr id="802" name="Google Shape;802;p19"/>
              <p:cNvSpPr txBox="1"/>
              <p:nvPr/>
            </p:nvSpPr>
            <p:spPr>
              <a:xfrm>
                <a:off x="7816" y="3872"/>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Add title</a:t>
                </a:r>
                <a:endParaRPr sz="2400">
                  <a:solidFill>
                    <a:srgbClr val="3F3F3F"/>
                  </a:solidFill>
                  <a:latin typeface="Arial"/>
                  <a:ea typeface="Arial"/>
                  <a:cs typeface="Arial"/>
                  <a:sym typeface="Arial"/>
                </a:endParaRPr>
              </a:p>
            </p:txBody>
          </p:sp>
          <p:sp>
            <p:nvSpPr>
              <p:cNvPr id="803" name="Google Shape;803;p19"/>
              <p:cNvSpPr txBox="1"/>
              <p:nvPr/>
            </p:nvSpPr>
            <p:spPr>
              <a:xfrm>
                <a:off x="7147" y="4541"/>
                <a:ext cx="8672" cy="917"/>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grpSp>
        <p:sp>
          <p:nvSpPr>
            <p:cNvPr id="804" name="Google Shape;804;p19"/>
            <p:cNvSpPr/>
            <p:nvPr/>
          </p:nvSpPr>
          <p:spPr>
            <a:xfrm>
              <a:off x="1186" y="2807"/>
              <a:ext cx="502" cy="502"/>
            </a:xfrm>
            <a:custGeom>
              <a:rect b="b" l="l" r="r" t="t"/>
              <a:pathLst>
                <a:path extrusionOk="0" h="1360" w="1360">
                  <a:moveTo>
                    <a:pt x="83" y="161"/>
                  </a:moveTo>
                  <a:lnTo>
                    <a:pt x="83" y="1274"/>
                  </a:lnTo>
                  <a:lnTo>
                    <a:pt x="1179" y="1274"/>
                  </a:lnTo>
                  <a:lnTo>
                    <a:pt x="1179" y="192"/>
                  </a:lnTo>
                  <a:lnTo>
                    <a:pt x="1081" y="286"/>
                  </a:lnTo>
                  <a:lnTo>
                    <a:pt x="991" y="387"/>
                  </a:lnTo>
                  <a:lnTo>
                    <a:pt x="903" y="493"/>
                  </a:lnTo>
                  <a:lnTo>
                    <a:pt x="822" y="604"/>
                  </a:lnTo>
                  <a:lnTo>
                    <a:pt x="784" y="660"/>
                  </a:lnTo>
                  <a:lnTo>
                    <a:pt x="747" y="715"/>
                  </a:lnTo>
                  <a:lnTo>
                    <a:pt x="715" y="771"/>
                  </a:lnTo>
                  <a:lnTo>
                    <a:pt x="684" y="825"/>
                  </a:lnTo>
                  <a:lnTo>
                    <a:pt x="657" y="880"/>
                  </a:lnTo>
                  <a:lnTo>
                    <a:pt x="632" y="932"/>
                  </a:lnTo>
                  <a:lnTo>
                    <a:pt x="609" y="986"/>
                  </a:lnTo>
                  <a:lnTo>
                    <a:pt x="590" y="1038"/>
                  </a:lnTo>
                  <a:lnTo>
                    <a:pt x="551" y="1063"/>
                  </a:lnTo>
                  <a:lnTo>
                    <a:pt x="507" y="1095"/>
                  </a:lnTo>
                  <a:lnTo>
                    <a:pt x="469" y="1128"/>
                  </a:lnTo>
                  <a:lnTo>
                    <a:pt x="463" y="1109"/>
                  </a:lnTo>
                  <a:lnTo>
                    <a:pt x="455" y="1086"/>
                  </a:lnTo>
                  <a:lnTo>
                    <a:pt x="446" y="1059"/>
                  </a:lnTo>
                  <a:lnTo>
                    <a:pt x="434" y="1026"/>
                  </a:lnTo>
                  <a:lnTo>
                    <a:pt x="415" y="978"/>
                  </a:lnTo>
                  <a:lnTo>
                    <a:pt x="400" y="938"/>
                  </a:lnTo>
                  <a:lnTo>
                    <a:pt x="384" y="903"/>
                  </a:lnTo>
                  <a:lnTo>
                    <a:pt x="371" y="871"/>
                  </a:lnTo>
                  <a:lnTo>
                    <a:pt x="355" y="842"/>
                  </a:lnTo>
                  <a:lnTo>
                    <a:pt x="344" y="815"/>
                  </a:lnTo>
                  <a:lnTo>
                    <a:pt x="330" y="790"/>
                  </a:lnTo>
                  <a:lnTo>
                    <a:pt x="319" y="771"/>
                  </a:lnTo>
                  <a:lnTo>
                    <a:pt x="307" y="754"/>
                  </a:lnTo>
                  <a:lnTo>
                    <a:pt x="284" y="725"/>
                  </a:lnTo>
                  <a:lnTo>
                    <a:pt x="261" y="704"/>
                  </a:lnTo>
                  <a:lnTo>
                    <a:pt x="236" y="691"/>
                  </a:lnTo>
                  <a:lnTo>
                    <a:pt x="211" y="685"/>
                  </a:lnTo>
                  <a:lnTo>
                    <a:pt x="229" y="669"/>
                  </a:lnTo>
                  <a:lnTo>
                    <a:pt x="246" y="656"/>
                  </a:lnTo>
                  <a:lnTo>
                    <a:pt x="261" y="645"/>
                  </a:lnTo>
                  <a:lnTo>
                    <a:pt x="277" y="637"/>
                  </a:lnTo>
                  <a:lnTo>
                    <a:pt x="292" y="629"/>
                  </a:lnTo>
                  <a:lnTo>
                    <a:pt x="305" y="623"/>
                  </a:lnTo>
                  <a:lnTo>
                    <a:pt x="321" y="621"/>
                  </a:lnTo>
                  <a:lnTo>
                    <a:pt x="332" y="620"/>
                  </a:lnTo>
                  <a:lnTo>
                    <a:pt x="352" y="623"/>
                  </a:lnTo>
                  <a:lnTo>
                    <a:pt x="369" y="633"/>
                  </a:lnTo>
                  <a:lnTo>
                    <a:pt x="388" y="648"/>
                  </a:lnTo>
                  <a:lnTo>
                    <a:pt x="407" y="669"/>
                  </a:lnTo>
                  <a:lnTo>
                    <a:pt x="426" y="696"/>
                  </a:lnTo>
                  <a:lnTo>
                    <a:pt x="446" y="729"/>
                  </a:lnTo>
                  <a:lnTo>
                    <a:pt x="467" y="769"/>
                  </a:lnTo>
                  <a:lnTo>
                    <a:pt x="488" y="813"/>
                  </a:lnTo>
                  <a:lnTo>
                    <a:pt x="519" y="882"/>
                  </a:lnTo>
                  <a:lnTo>
                    <a:pt x="576" y="783"/>
                  </a:lnTo>
                  <a:lnTo>
                    <a:pt x="640" y="685"/>
                  </a:lnTo>
                  <a:lnTo>
                    <a:pt x="707" y="591"/>
                  </a:lnTo>
                  <a:lnTo>
                    <a:pt x="778" y="501"/>
                  </a:lnTo>
                  <a:lnTo>
                    <a:pt x="855" y="410"/>
                  </a:lnTo>
                  <a:lnTo>
                    <a:pt x="935" y="324"/>
                  </a:lnTo>
                  <a:lnTo>
                    <a:pt x="1020" y="242"/>
                  </a:lnTo>
                  <a:lnTo>
                    <a:pt x="1110" y="161"/>
                  </a:lnTo>
                  <a:lnTo>
                    <a:pt x="83" y="161"/>
                  </a:lnTo>
                  <a:close/>
                  <a:moveTo>
                    <a:pt x="1337" y="0"/>
                  </a:moveTo>
                  <a:lnTo>
                    <a:pt x="1360" y="46"/>
                  </a:lnTo>
                  <a:lnTo>
                    <a:pt x="1316" y="79"/>
                  </a:lnTo>
                  <a:lnTo>
                    <a:pt x="1264" y="119"/>
                  </a:lnTo>
                  <a:lnTo>
                    <a:pt x="1264" y="1360"/>
                  </a:lnTo>
                  <a:lnTo>
                    <a:pt x="0" y="1360"/>
                  </a:lnTo>
                  <a:lnTo>
                    <a:pt x="0" y="77"/>
                  </a:lnTo>
                  <a:lnTo>
                    <a:pt x="1222" y="77"/>
                  </a:lnTo>
                  <a:lnTo>
                    <a:pt x="1281" y="35"/>
                  </a:lnTo>
                  <a:lnTo>
                    <a:pt x="1337" y="0"/>
                  </a:lnTo>
                  <a:close/>
                </a:path>
              </a:pathLst>
            </a:custGeom>
            <a:solidFill>
              <a:srgbClr val="527C57"/>
            </a:solidFill>
            <a:ln cap="flat" cmpd="sng" w="9525">
              <a:solidFill>
                <a:srgbClr val="527C5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805" name="Google Shape;805;p19"/>
          <p:cNvPicPr preferRelativeResize="0"/>
          <p:nvPr/>
        </p:nvPicPr>
        <p:blipFill rotWithShape="1">
          <a:blip r:embed="rId5">
            <a:alphaModFix/>
          </a:blip>
          <a:srcRect b="0" l="0" r="0" t="0"/>
          <a:stretch/>
        </p:blipFill>
        <p:spPr>
          <a:xfrm flipH="1">
            <a:off x="7194505" y="575589"/>
            <a:ext cx="4085282" cy="5646793"/>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87"/>
                                        </p:tgtEl>
                                        <p:attrNameLst>
                                          <p:attrName>style.visibility</p:attrName>
                                        </p:attrNameLst>
                                      </p:cBhvr>
                                      <p:to>
                                        <p:strVal val="visible"/>
                                      </p:to>
                                    </p:set>
                                    <p:anim calcmode="lin" valueType="num">
                                      <p:cBhvr additive="base">
                                        <p:cTn dur="500"/>
                                        <p:tgtEl>
                                          <p:spTgt spid="78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788"/>
                                        </p:tgtEl>
                                        <p:attrNameLst>
                                          <p:attrName>style.visibility</p:attrName>
                                        </p:attrNameLst>
                                      </p:cBhvr>
                                      <p:to>
                                        <p:strVal val="visible"/>
                                      </p:to>
                                    </p:set>
                                    <p:anim calcmode="lin" valueType="num">
                                      <p:cBhvr additive="base">
                                        <p:cTn dur="500"/>
                                        <p:tgtEl>
                                          <p:spTgt spid="78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500"/>
                                        <p:tgtEl>
                                          <p:spTgt spid="805"/>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790"/>
                                        </p:tgtEl>
                                        <p:attrNameLst>
                                          <p:attrName>style.visibility</p:attrName>
                                        </p:attrNameLst>
                                      </p:cBhvr>
                                      <p:to>
                                        <p:strVal val="visible"/>
                                      </p:to>
                                    </p:set>
                                    <p:anim calcmode="lin" valueType="num">
                                      <p:cBhvr additive="base">
                                        <p:cTn dur="500"/>
                                        <p:tgtEl>
                                          <p:spTgt spid="7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800"/>
                                        </p:tgtEl>
                                        <p:attrNameLst>
                                          <p:attrName>style.visibility</p:attrName>
                                        </p:attrNameLst>
                                      </p:cBhvr>
                                      <p:to>
                                        <p:strVal val="visible"/>
                                      </p:to>
                                    </p:set>
                                    <p:anim calcmode="lin" valueType="num">
                                      <p:cBhvr additive="base">
                                        <p:cTn dur="500"/>
                                        <p:tgtEl>
                                          <p:spTgt spid="8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500"/>
                                        <p:tgtEl>
                                          <p:spTgt spid="7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2"/>
          <p:cNvGrpSpPr/>
          <p:nvPr/>
        </p:nvGrpSpPr>
        <p:grpSpPr>
          <a:xfrm>
            <a:off x="135819" y="48639"/>
            <a:ext cx="12075886" cy="6809362"/>
            <a:chOff x="77107" y="57150"/>
            <a:chExt cx="12075886" cy="6809362"/>
          </a:xfrm>
        </p:grpSpPr>
        <p:sp>
          <p:nvSpPr>
            <p:cNvPr id="121" name="Google Shape;121;p2"/>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2"/>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3" name="Google Shape;123;p2"/>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4" name="Google Shape;124;p2"/>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Google Shape;125;p2"/>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6" name="Google Shape;126;p2"/>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7" name="Google Shape;127;p2"/>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8" name="Google Shape;128;p2"/>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9" name="Google Shape;129;p2"/>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1" name="Google Shape;131;p2"/>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2" name="Google Shape;132;p2"/>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3" name="Google Shape;133;p2"/>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4" name="Google Shape;134;p2"/>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Google Shape;135;p2"/>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6" name="Google Shape;136;p2"/>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7" name="Google Shape;137;p2"/>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8" name="Google Shape;138;p2"/>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 name="Google Shape;139;p2"/>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2"/>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41" name="Google Shape;141;p2"/>
          <p:cNvGrpSpPr/>
          <p:nvPr/>
        </p:nvGrpSpPr>
        <p:grpSpPr>
          <a:xfrm>
            <a:off x="5281862" y="2574732"/>
            <a:ext cx="5850958" cy="2199633"/>
            <a:chOff x="5754190" y="2543328"/>
            <a:chExt cx="5024223" cy="1213076"/>
          </a:xfrm>
        </p:grpSpPr>
        <p:sp>
          <p:nvSpPr>
            <p:cNvPr id="142" name="Google Shape;142;p2"/>
            <p:cNvSpPr txBox="1"/>
            <p:nvPr/>
          </p:nvSpPr>
          <p:spPr>
            <a:xfrm>
              <a:off x="5754190" y="2543328"/>
              <a:ext cx="5024223" cy="35513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2660" u="none" cap="none" strike="noStrike">
                  <a:solidFill>
                    <a:srgbClr val="527C57"/>
                  </a:solidFill>
                  <a:latin typeface="Arial"/>
                  <a:ea typeface="Arial"/>
                  <a:cs typeface="Arial"/>
                  <a:sym typeface="Arial"/>
                </a:rPr>
                <a:t>Planteamiento del problema</a:t>
              </a:r>
              <a:endParaRPr b="1" i="0" sz="2660" u="none" cap="none" strike="noStrike">
                <a:solidFill>
                  <a:srgbClr val="527C57"/>
                </a:solidFill>
                <a:latin typeface="Arial"/>
                <a:ea typeface="Arial"/>
                <a:cs typeface="Arial"/>
                <a:sym typeface="Arial"/>
              </a:endParaRPr>
            </a:p>
          </p:txBody>
        </p:sp>
        <p:sp>
          <p:nvSpPr>
            <p:cNvPr id="143" name="Google Shape;143;p2"/>
            <p:cNvSpPr txBox="1"/>
            <p:nvPr/>
          </p:nvSpPr>
          <p:spPr>
            <a:xfrm>
              <a:off x="5754190" y="3187287"/>
              <a:ext cx="5024223" cy="569117"/>
            </a:xfrm>
            <a:prstGeom prst="rect">
              <a:avLst/>
            </a:prstGeom>
            <a:noFill/>
            <a:ln>
              <a:noFill/>
            </a:ln>
          </p:spPr>
          <p:txBody>
            <a:bodyPr anchorCtr="0" anchor="t" bIns="43875" lIns="87750" spcFirstLastPara="1" rIns="87750" wrap="square" tIns="43875">
              <a:spAutoFit/>
            </a:bodyPr>
            <a:lstStyle/>
            <a:p>
              <a:pPr indent="0" lvl="0" marL="0" marR="0" rtl="0" algn="l">
                <a:lnSpc>
                  <a:spcPct val="138888"/>
                </a:lnSpc>
                <a:spcBef>
                  <a:spcPts val="0"/>
                </a:spcBef>
                <a:spcAft>
                  <a:spcPts val="0"/>
                </a:spcAft>
                <a:buNone/>
              </a:pPr>
              <a:r>
                <a:rPr b="0" i="0" lang="en-US" sz="1800" u="none" cap="none" strike="noStrike">
                  <a:solidFill>
                    <a:srgbClr val="262626"/>
                  </a:solidFill>
                  <a:latin typeface="Arial"/>
                  <a:ea typeface="Arial"/>
                  <a:cs typeface="Arial"/>
                  <a:sym typeface="Arial"/>
                </a:rPr>
                <a:t>¿cómo monitorear el estado foliar de los cultivos con herramientas autónomas que demuestren datos hiperespectrales del terreno al agricultor?</a:t>
              </a:r>
              <a:endParaRPr b="0" i="0" sz="1800" u="none" cap="none" strike="noStrike">
                <a:solidFill>
                  <a:srgbClr val="262626"/>
                </a:solidFill>
                <a:latin typeface="Arial"/>
                <a:ea typeface="Arial"/>
                <a:cs typeface="Arial"/>
                <a:sym typeface="Arial"/>
              </a:endParaRPr>
            </a:p>
          </p:txBody>
        </p:sp>
      </p:grpSp>
      <p:pic>
        <p:nvPicPr>
          <p:cNvPr id="144" name="Google Shape;144;p2"/>
          <p:cNvPicPr preferRelativeResize="0"/>
          <p:nvPr/>
        </p:nvPicPr>
        <p:blipFill rotWithShape="1">
          <a:blip r:embed="rId4">
            <a:alphaModFix/>
          </a:blip>
          <a:srcRect b="0" l="0" r="0" t="0"/>
          <a:stretch/>
        </p:blipFill>
        <p:spPr>
          <a:xfrm>
            <a:off x="558956" y="1527593"/>
            <a:ext cx="4029987" cy="4029987"/>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grpSp>
        <p:nvGrpSpPr>
          <p:cNvPr id="811" name="Google Shape;811;p20"/>
          <p:cNvGrpSpPr/>
          <p:nvPr/>
        </p:nvGrpSpPr>
        <p:grpSpPr>
          <a:xfrm>
            <a:off x="77107" y="57150"/>
            <a:ext cx="12075886" cy="6809362"/>
            <a:chOff x="77107" y="57150"/>
            <a:chExt cx="12075886" cy="6809362"/>
          </a:xfrm>
        </p:grpSpPr>
        <p:sp>
          <p:nvSpPr>
            <p:cNvPr id="812" name="Google Shape;812;p20"/>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3" name="Google Shape;813;p20"/>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4" name="Google Shape;814;p20"/>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5" name="Google Shape;815;p20"/>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6" name="Google Shape;816;p20"/>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7" name="Google Shape;817;p20"/>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8" name="Google Shape;818;p20"/>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9" name="Google Shape;819;p20"/>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0" name="Google Shape;820;p20"/>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1" name="Google Shape;821;p20"/>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2" name="Google Shape;822;p20"/>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3" name="Google Shape;823;p20"/>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4" name="Google Shape;824;p20"/>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5" name="Google Shape;825;p20"/>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6" name="Google Shape;826;p20"/>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7" name="Google Shape;827;p20"/>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8" name="Google Shape;828;p20"/>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9" name="Google Shape;829;p20"/>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0" name="Google Shape;830;p20"/>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1" name="Google Shape;831;p20"/>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832" name="Google Shape;832;p20"/>
          <p:cNvPicPr preferRelativeResize="0"/>
          <p:nvPr/>
        </p:nvPicPr>
        <p:blipFill rotWithShape="1">
          <a:blip r:embed="rId4">
            <a:alphaModFix/>
          </a:blip>
          <a:srcRect b="0" l="0" r="0" t="0"/>
          <a:stretch/>
        </p:blipFill>
        <p:spPr>
          <a:xfrm rot="-2421110">
            <a:off x="1403639" y="1680717"/>
            <a:ext cx="1609347" cy="2438405"/>
          </a:xfrm>
          <a:prstGeom prst="rect">
            <a:avLst/>
          </a:prstGeom>
          <a:noFill/>
          <a:ln>
            <a:noFill/>
          </a:ln>
        </p:spPr>
      </p:pic>
      <p:pic>
        <p:nvPicPr>
          <p:cNvPr id="833" name="Google Shape;833;p20"/>
          <p:cNvPicPr preferRelativeResize="0"/>
          <p:nvPr/>
        </p:nvPicPr>
        <p:blipFill rotWithShape="1">
          <a:blip r:embed="rId4">
            <a:alphaModFix/>
          </a:blip>
          <a:srcRect b="0" l="0" r="0" t="0"/>
          <a:stretch/>
        </p:blipFill>
        <p:spPr>
          <a:xfrm rot="-2421110">
            <a:off x="4894628" y="1583778"/>
            <a:ext cx="1609347" cy="2438405"/>
          </a:xfrm>
          <a:prstGeom prst="rect">
            <a:avLst/>
          </a:prstGeom>
          <a:noFill/>
          <a:ln>
            <a:noFill/>
          </a:ln>
        </p:spPr>
      </p:pic>
      <p:pic>
        <p:nvPicPr>
          <p:cNvPr id="834" name="Google Shape;834;p20"/>
          <p:cNvPicPr preferRelativeResize="0"/>
          <p:nvPr/>
        </p:nvPicPr>
        <p:blipFill rotWithShape="1">
          <a:blip r:embed="rId4">
            <a:alphaModFix/>
          </a:blip>
          <a:srcRect b="0" l="0" r="0" t="0"/>
          <a:stretch/>
        </p:blipFill>
        <p:spPr>
          <a:xfrm rot="-2421110">
            <a:off x="8462771" y="1604264"/>
            <a:ext cx="1609347" cy="2438405"/>
          </a:xfrm>
          <a:prstGeom prst="rect">
            <a:avLst/>
          </a:prstGeom>
          <a:noFill/>
          <a:ln>
            <a:noFill/>
          </a:ln>
        </p:spPr>
      </p:pic>
      <p:pic>
        <p:nvPicPr>
          <p:cNvPr id="835" name="Google Shape;835;p20"/>
          <p:cNvPicPr preferRelativeResize="0"/>
          <p:nvPr/>
        </p:nvPicPr>
        <p:blipFill rotWithShape="1">
          <a:blip r:embed="rId5">
            <a:alphaModFix/>
          </a:blip>
          <a:srcRect b="0" l="0" r="0" t="0"/>
          <a:stretch/>
        </p:blipFill>
        <p:spPr>
          <a:xfrm>
            <a:off x="165774" y="-61213"/>
            <a:ext cx="1465944" cy="1454026"/>
          </a:xfrm>
          <a:prstGeom prst="rect">
            <a:avLst/>
          </a:prstGeom>
          <a:noFill/>
          <a:ln>
            <a:noFill/>
          </a:ln>
        </p:spPr>
      </p:pic>
      <p:sp>
        <p:nvSpPr>
          <p:cNvPr id="836" name="Google Shape;836;p20"/>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04</a:t>
            </a:r>
            <a:endParaRPr b="1" sz="2400">
              <a:solidFill>
                <a:srgbClr val="FFFFFF"/>
              </a:solidFill>
              <a:latin typeface="Arial"/>
              <a:ea typeface="Arial"/>
              <a:cs typeface="Arial"/>
              <a:sym typeface="Arial"/>
            </a:endParaRPr>
          </a:p>
        </p:txBody>
      </p:sp>
      <p:sp>
        <p:nvSpPr>
          <p:cNvPr id="837" name="Google Shape;837;p20"/>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sp>
        <p:nvSpPr>
          <p:cNvPr id="838" name="Google Shape;838;p20"/>
          <p:cNvSpPr/>
          <p:nvPr/>
        </p:nvSpPr>
        <p:spPr>
          <a:xfrm>
            <a:off x="1910372" y="2260034"/>
            <a:ext cx="1700577" cy="1700577"/>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sz="1800">
              <a:solidFill>
                <a:srgbClr val="FDFBE9"/>
              </a:solidFill>
              <a:latin typeface="Calibri"/>
              <a:ea typeface="Calibri"/>
              <a:cs typeface="Calibri"/>
              <a:sym typeface="Calibri"/>
            </a:endParaRPr>
          </a:p>
        </p:txBody>
      </p:sp>
      <p:sp>
        <p:nvSpPr>
          <p:cNvPr id="839" name="Google Shape;839;p20"/>
          <p:cNvSpPr/>
          <p:nvPr/>
        </p:nvSpPr>
        <p:spPr>
          <a:xfrm>
            <a:off x="2134008" y="4426101"/>
            <a:ext cx="1219200" cy="447089"/>
          </a:xfrm>
          <a:prstGeom prst="roundRect">
            <a:avLst>
              <a:gd fmla="val 16667" name="adj"/>
            </a:avLst>
          </a:prstGeom>
          <a:solidFill>
            <a:srgbClr val="5894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0" name="Google Shape;840;p20"/>
          <p:cNvSpPr txBox="1"/>
          <p:nvPr/>
        </p:nvSpPr>
        <p:spPr>
          <a:xfrm>
            <a:off x="1358687" y="4378952"/>
            <a:ext cx="2769842" cy="15107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lt1"/>
                </a:solidFill>
                <a:latin typeface="Microsoft Yahei"/>
                <a:ea typeface="Microsoft Yahei"/>
                <a:cs typeface="Microsoft Yahei"/>
                <a:sym typeface="Microsoft Yahei"/>
              </a:rPr>
              <a:t>Add title</a:t>
            </a:r>
            <a:endParaRPr/>
          </a:p>
          <a:p>
            <a:pPr indent="0" lvl="0" marL="0" marR="0" rtl="0" algn="ctr">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841" name="Google Shape;841;p20"/>
          <p:cNvSpPr txBox="1"/>
          <p:nvPr/>
        </p:nvSpPr>
        <p:spPr>
          <a:xfrm>
            <a:off x="2342678" y="2628017"/>
            <a:ext cx="121307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Algerian"/>
                <a:ea typeface="Algerian"/>
                <a:cs typeface="Algerian"/>
                <a:sym typeface="Algerian"/>
              </a:rPr>
              <a:t>01</a:t>
            </a:r>
            <a:endParaRPr sz="4800">
              <a:solidFill>
                <a:schemeClr val="dk1"/>
              </a:solidFill>
              <a:latin typeface="Algerian"/>
              <a:ea typeface="Algerian"/>
              <a:cs typeface="Algerian"/>
              <a:sym typeface="Algerian"/>
            </a:endParaRPr>
          </a:p>
        </p:txBody>
      </p:sp>
      <p:sp>
        <p:nvSpPr>
          <p:cNvPr id="842" name="Google Shape;842;p20"/>
          <p:cNvSpPr/>
          <p:nvPr/>
        </p:nvSpPr>
        <p:spPr>
          <a:xfrm>
            <a:off x="5473487" y="2260034"/>
            <a:ext cx="1700577" cy="1700577"/>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sz="1800">
              <a:solidFill>
                <a:srgbClr val="FDFBE9"/>
              </a:solidFill>
              <a:latin typeface="Calibri"/>
              <a:ea typeface="Calibri"/>
              <a:cs typeface="Calibri"/>
              <a:sym typeface="Calibri"/>
            </a:endParaRPr>
          </a:p>
        </p:txBody>
      </p:sp>
      <p:sp>
        <p:nvSpPr>
          <p:cNvPr id="843" name="Google Shape;843;p20"/>
          <p:cNvSpPr/>
          <p:nvPr/>
        </p:nvSpPr>
        <p:spPr>
          <a:xfrm>
            <a:off x="5697123" y="4426101"/>
            <a:ext cx="1219200" cy="447089"/>
          </a:xfrm>
          <a:prstGeom prst="roundRect">
            <a:avLst>
              <a:gd fmla="val 16667" name="adj"/>
            </a:avLst>
          </a:prstGeom>
          <a:solidFill>
            <a:srgbClr val="5894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4" name="Google Shape;844;p20"/>
          <p:cNvSpPr txBox="1"/>
          <p:nvPr/>
        </p:nvSpPr>
        <p:spPr>
          <a:xfrm>
            <a:off x="4921802" y="4393466"/>
            <a:ext cx="2769842" cy="15107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lt1"/>
                </a:solidFill>
                <a:latin typeface="Microsoft Yahei"/>
                <a:ea typeface="Microsoft Yahei"/>
                <a:cs typeface="Microsoft Yahei"/>
                <a:sym typeface="Microsoft Yahei"/>
              </a:rPr>
              <a:t>Add title</a:t>
            </a:r>
            <a:endParaRPr/>
          </a:p>
          <a:p>
            <a:pPr indent="0" lvl="0" marL="0" marR="0" rtl="0" algn="ctr">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845" name="Google Shape;845;p20"/>
          <p:cNvSpPr txBox="1"/>
          <p:nvPr/>
        </p:nvSpPr>
        <p:spPr>
          <a:xfrm>
            <a:off x="5905793" y="2628017"/>
            <a:ext cx="121307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Algerian"/>
                <a:ea typeface="Algerian"/>
                <a:cs typeface="Algerian"/>
                <a:sym typeface="Algerian"/>
              </a:rPr>
              <a:t>02</a:t>
            </a:r>
            <a:endParaRPr sz="4800">
              <a:solidFill>
                <a:schemeClr val="dk1"/>
              </a:solidFill>
              <a:latin typeface="Algerian"/>
              <a:ea typeface="Algerian"/>
              <a:cs typeface="Algerian"/>
              <a:sym typeface="Algerian"/>
            </a:endParaRPr>
          </a:p>
        </p:txBody>
      </p:sp>
      <p:sp>
        <p:nvSpPr>
          <p:cNvPr id="846" name="Google Shape;846;p20"/>
          <p:cNvSpPr/>
          <p:nvPr/>
        </p:nvSpPr>
        <p:spPr>
          <a:xfrm>
            <a:off x="8963660" y="2201496"/>
            <a:ext cx="1700577" cy="1700577"/>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sz="1800">
              <a:solidFill>
                <a:srgbClr val="FDFBE9"/>
              </a:solidFill>
              <a:latin typeface="Calibri"/>
              <a:ea typeface="Calibri"/>
              <a:cs typeface="Calibri"/>
              <a:sym typeface="Calibri"/>
            </a:endParaRPr>
          </a:p>
        </p:txBody>
      </p:sp>
      <p:sp>
        <p:nvSpPr>
          <p:cNvPr id="847" name="Google Shape;847;p20"/>
          <p:cNvSpPr/>
          <p:nvPr/>
        </p:nvSpPr>
        <p:spPr>
          <a:xfrm>
            <a:off x="9187296" y="4367563"/>
            <a:ext cx="1219200" cy="447089"/>
          </a:xfrm>
          <a:prstGeom prst="roundRect">
            <a:avLst>
              <a:gd fmla="val 16667" name="adj"/>
            </a:avLst>
          </a:prstGeom>
          <a:solidFill>
            <a:srgbClr val="5894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8" name="Google Shape;848;p20"/>
          <p:cNvSpPr txBox="1"/>
          <p:nvPr/>
        </p:nvSpPr>
        <p:spPr>
          <a:xfrm>
            <a:off x="8411975" y="4334928"/>
            <a:ext cx="2769842" cy="151073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lt1"/>
                </a:solidFill>
                <a:latin typeface="Microsoft Yahei"/>
                <a:ea typeface="Microsoft Yahei"/>
                <a:cs typeface="Microsoft Yahei"/>
                <a:sym typeface="Microsoft Yahei"/>
              </a:rPr>
              <a:t>Add title</a:t>
            </a:r>
            <a:endParaRPr/>
          </a:p>
          <a:p>
            <a:pPr indent="0" lvl="0" marL="0" marR="0" rtl="0" algn="ctr">
              <a:lnSpc>
                <a:spcPct val="166666"/>
              </a:lnSpc>
              <a:spcBef>
                <a:spcPts val="0"/>
              </a:spcBef>
              <a:spcAft>
                <a:spcPts val="0"/>
              </a:spcAft>
              <a:buNone/>
            </a:pPr>
            <a:r>
              <a:rPr lang="en-US" sz="1200">
                <a:solidFill>
                  <a:schemeClr val="dk1"/>
                </a:solidFill>
                <a:latin typeface="Arial"/>
                <a:ea typeface="Arial"/>
                <a:cs typeface="Arial"/>
                <a:sym typeface="Arial"/>
              </a:rPr>
              <a:t>Please add specific content here, the text should be as concise as possible, simple description, not too cumbersome, pay attent</a:t>
            </a:r>
            <a:endParaRPr sz="1200">
              <a:solidFill>
                <a:schemeClr val="dk1"/>
              </a:solidFill>
              <a:latin typeface="Arial"/>
              <a:ea typeface="Arial"/>
              <a:cs typeface="Arial"/>
              <a:sym typeface="Arial"/>
            </a:endParaRPr>
          </a:p>
        </p:txBody>
      </p:sp>
      <p:sp>
        <p:nvSpPr>
          <p:cNvPr id="849" name="Google Shape;849;p20"/>
          <p:cNvSpPr txBox="1"/>
          <p:nvPr/>
        </p:nvSpPr>
        <p:spPr>
          <a:xfrm>
            <a:off x="9395966" y="2569479"/>
            <a:ext cx="121307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Algerian"/>
                <a:ea typeface="Algerian"/>
                <a:cs typeface="Algerian"/>
                <a:sym typeface="Algerian"/>
              </a:rPr>
              <a:t>03</a:t>
            </a:r>
            <a:endParaRPr sz="4800">
              <a:solidFill>
                <a:schemeClr val="dk1"/>
              </a:solidFill>
              <a:latin typeface="Algerian"/>
              <a:ea typeface="Algerian"/>
              <a:cs typeface="Algerian"/>
              <a:sym typeface="Algerian"/>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35"/>
                                        </p:tgtEl>
                                        <p:attrNameLst>
                                          <p:attrName>style.visibility</p:attrName>
                                        </p:attrNameLst>
                                      </p:cBhvr>
                                      <p:to>
                                        <p:strVal val="visible"/>
                                      </p:to>
                                    </p:set>
                                    <p:anim calcmode="lin" valueType="num">
                                      <p:cBhvr additive="base">
                                        <p:cTn dur="500"/>
                                        <p:tgtEl>
                                          <p:spTgt spid="83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836"/>
                                        </p:tgtEl>
                                        <p:attrNameLst>
                                          <p:attrName>style.visibility</p:attrName>
                                        </p:attrNameLst>
                                      </p:cBhvr>
                                      <p:to>
                                        <p:strVal val="visible"/>
                                      </p:to>
                                    </p:set>
                                    <p:anim calcmode="lin" valueType="num">
                                      <p:cBhvr additive="base">
                                        <p:cTn dur="500"/>
                                        <p:tgtEl>
                                          <p:spTgt spid="83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500"/>
                                        <p:tgtEl>
                                          <p:spTgt spid="83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5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5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5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5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5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5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500"/>
                                        <p:tgtEl>
                                          <p:spTgt spid="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grpSp>
        <p:nvGrpSpPr>
          <p:cNvPr id="855" name="Google Shape;855;p21"/>
          <p:cNvGrpSpPr/>
          <p:nvPr/>
        </p:nvGrpSpPr>
        <p:grpSpPr>
          <a:xfrm>
            <a:off x="77107" y="57150"/>
            <a:ext cx="12075886" cy="6809362"/>
            <a:chOff x="77107" y="57150"/>
            <a:chExt cx="12075886" cy="6809362"/>
          </a:xfrm>
        </p:grpSpPr>
        <p:sp>
          <p:nvSpPr>
            <p:cNvPr id="856" name="Google Shape;856;p21"/>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7" name="Google Shape;857;p21"/>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8" name="Google Shape;858;p21"/>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9" name="Google Shape;859;p21"/>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0" name="Google Shape;860;p21"/>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1" name="Google Shape;861;p21"/>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2" name="Google Shape;862;p21"/>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3" name="Google Shape;863;p21"/>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4" name="Google Shape;864;p21"/>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5" name="Google Shape;865;p21"/>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6" name="Google Shape;866;p21"/>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7" name="Google Shape;867;p21"/>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8" name="Google Shape;868;p21"/>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9" name="Google Shape;869;p21"/>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0" name="Google Shape;870;p21"/>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1" name="Google Shape;871;p21"/>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2" name="Google Shape;872;p21"/>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3" name="Google Shape;873;p21"/>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4" name="Google Shape;874;p21"/>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5" name="Google Shape;875;p21"/>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876" name="Google Shape;876;p21"/>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877" name="Google Shape;877;p21"/>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04</a:t>
            </a:r>
            <a:endParaRPr b="1" sz="2400">
              <a:solidFill>
                <a:srgbClr val="FFFFFF"/>
              </a:solidFill>
              <a:latin typeface="Arial"/>
              <a:ea typeface="Arial"/>
              <a:cs typeface="Arial"/>
              <a:sym typeface="Arial"/>
            </a:endParaRPr>
          </a:p>
        </p:txBody>
      </p:sp>
      <p:sp>
        <p:nvSpPr>
          <p:cNvPr id="878" name="Google Shape;878;p21"/>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grpSp>
        <p:nvGrpSpPr>
          <p:cNvPr id="879" name="Google Shape;879;p21"/>
          <p:cNvGrpSpPr/>
          <p:nvPr/>
        </p:nvGrpSpPr>
        <p:grpSpPr>
          <a:xfrm>
            <a:off x="4572000" y="3565749"/>
            <a:ext cx="5930928" cy="1014095"/>
            <a:chOff x="7427" y="4054"/>
            <a:chExt cx="14591" cy="1597"/>
          </a:xfrm>
        </p:grpSpPr>
        <p:sp>
          <p:nvSpPr>
            <p:cNvPr id="880" name="Google Shape;880;p21"/>
            <p:cNvSpPr txBox="1"/>
            <p:nvPr/>
          </p:nvSpPr>
          <p:spPr>
            <a:xfrm>
              <a:off x="7427" y="4054"/>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02  Add title</a:t>
              </a:r>
              <a:endParaRPr sz="2400">
                <a:solidFill>
                  <a:srgbClr val="3F3F3F"/>
                </a:solidFill>
                <a:latin typeface="Arial"/>
                <a:ea typeface="Arial"/>
                <a:cs typeface="Arial"/>
                <a:sym typeface="Arial"/>
              </a:endParaRPr>
            </a:p>
          </p:txBody>
        </p:sp>
        <p:sp>
          <p:nvSpPr>
            <p:cNvPr id="881" name="Google Shape;881;p21"/>
            <p:cNvSpPr txBox="1"/>
            <p:nvPr/>
          </p:nvSpPr>
          <p:spPr>
            <a:xfrm>
              <a:off x="7427" y="4723"/>
              <a:ext cx="14591" cy="928"/>
            </a:xfrm>
            <a:prstGeom prst="rect">
              <a:avLst/>
            </a:prstGeom>
            <a:noFill/>
            <a:ln>
              <a:noFill/>
            </a:ln>
          </p:spPr>
          <p:txBody>
            <a:bodyPr anchorCtr="0" anchor="t" bIns="45700" lIns="91425" spcFirstLastPara="1" rIns="91425" wrap="square" tIns="45700">
              <a:spAutoFit/>
            </a:bodyPr>
            <a:lstStyle/>
            <a:p>
              <a:pPr indent="0" lvl="0" marL="0" marR="0" rtl="0" algn="l">
                <a:lnSpc>
                  <a:spcPct val="142857"/>
                </a:lnSpc>
                <a:spcBef>
                  <a:spcPts val="0"/>
                </a:spcBef>
                <a:spcAft>
                  <a:spcPts val="0"/>
                </a:spcAft>
                <a:buNone/>
              </a:pPr>
              <a:r>
                <a:rPr lang="en-US" sz="1400">
                  <a:solidFill>
                    <a:schemeClr val="dk1"/>
                  </a:solidFill>
                  <a:latin typeface="Arial"/>
                  <a:ea typeface="Arial"/>
                  <a:cs typeface="Arial"/>
                  <a:sym typeface="Arial"/>
                </a:rPr>
                <a:t>Please add specific content here, the text should be as concise as possible, simple description, not too cumbersome, pay attent</a:t>
              </a:r>
              <a:endParaRPr sz="1400">
                <a:solidFill>
                  <a:schemeClr val="dk1"/>
                </a:solidFill>
                <a:latin typeface="Arial"/>
                <a:ea typeface="Arial"/>
                <a:cs typeface="Arial"/>
                <a:sym typeface="Arial"/>
              </a:endParaRPr>
            </a:p>
          </p:txBody>
        </p:sp>
      </p:grpSp>
      <p:grpSp>
        <p:nvGrpSpPr>
          <p:cNvPr id="882" name="Google Shape;882;p21"/>
          <p:cNvGrpSpPr/>
          <p:nvPr/>
        </p:nvGrpSpPr>
        <p:grpSpPr>
          <a:xfrm>
            <a:off x="4572000" y="2216785"/>
            <a:ext cx="5930928" cy="1014095"/>
            <a:chOff x="7427" y="4054"/>
            <a:chExt cx="14591" cy="1597"/>
          </a:xfrm>
        </p:grpSpPr>
        <p:sp>
          <p:nvSpPr>
            <p:cNvPr id="883" name="Google Shape;883;p21"/>
            <p:cNvSpPr txBox="1"/>
            <p:nvPr/>
          </p:nvSpPr>
          <p:spPr>
            <a:xfrm>
              <a:off x="7427" y="4054"/>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01  Add title</a:t>
              </a:r>
              <a:endParaRPr sz="2400">
                <a:solidFill>
                  <a:srgbClr val="3F3F3F"/>
                </a:solidFill>
                <a:latin typeface="Arial"/>
                <a:ea typeface="Arial"/>
                <a:cs typeface="Arial"/>
                <a:sym typeface="Arial"/>
              </a:endParaRPr>
            </a:p>
          </p:txBody>
        </p:sp>
        <p:sp>
          <p:nvSpPr>
            <p:cNvPr id="884" name="Google Shape;884;p21"/>
            <p:cNvSpPr txBox="1"/>
            <p:nvPr/>
          </p:nvSpPr>
          <p:spPr>
            <a:xfrm>
              <a:off x="7427" y="4723"/>
              <a:ext cx="14591" cy="928"/>
            </a:xfrm>
            <a:prstGeom prst="rect">
              <a:avLst/>
            </a:prstGeom>
            <a:noFill/>
            <a:ln>
              <a:noFill/>
            </a:ln>
          </p:spPr>
          <p:txBody>
            <a:bodyPr anchorCtr="0" anchor="t" bIns="45700" lIns="91425" spcFirstLastPara="1" rIns="91425" wrap="square" tIns="45700">
              <a:spAutoFit/>
            </a:bodyPr>
            <a:lstStyle/>
            <a:p>
              <a:pPr indent="0" lvl="0" marL="0" marR="0" rtl="0" algn="l">
                <a:lnSpc>
                  <a:spcPct val="142857"/>
                </a:lnSpc>
                <a:spcBef>
                  <a:spcPts val="0"/>
                </a:spcBef>
                <a:spcAft>
                  <a:spcPts val="0"/>
                </a:spcAft>
                <a:buNone/>
              </a:pPr>
              <a:r>
                <a:rPr lang="en-US" sz="1400">
                  <a:solidFill>
                    <a:schemeClr val="dk1"/>
                  </a:solidFill>
                  <a:latin typeface="Arial"/>
                  <a:ea typeface="Arial"/>
                  <a:cs typeface="Arial"/>
                  <a:sym typeface="Arial"/>
                </a:rPr>
                <a:t>Please add specific content here, the text should be as concise as possible, simple description, not too cumbersome, pay attent</a:t>
              </a:r>
              <a:endParaRPr sz="1400">
                <a:solidFill>
                  <a:schemeClr val="dk1"/>
                </a:solidFill>
                <a:latin typeface="Arial"/>
                <a:ea typeface="Arial"/>
                <a:cs typeface="Arial"/>
                <a:sym typeface="Arial"/>
              </a:endParaRPr>
            </a:p>
          </p:txBody>
        </p:sp>
      </p:grpSp>
      <p:pic>
        <p:nvPicPr>
          <p:cNvPr id="885" name="Google Shape;885;p21"/>
          <p:cNvPicPr preferRelativeResize="0"/>
          <p:nvPr/>
        </p:nvPicPr>
        <p:blipFill rotWithShape="1">
          <a:blip r:embed="rId5">
            <a:alphaModFix/>
          </a:blip>
          <a:srcRect b="0" l="0" r="0" t="0"/>
          <a:stretch/>
        </p:blipFill>
        <p:spPr>
          <a:xfrm flipH="1" rot="10800000">
            <a:off x="-21020" y="1265088"/>
            <a:ext cx="5601424" cy="5601424"/>
          </a:xfrm>
          <a:prstGeom prst="rect">
            <a:avLst/>
          </a:prstGeom>
          <a:noFill/>
          <a:ln>
            <a:noFill/>
          </a:ln>
        </p:spPr>
      </p:pic>
      <p:grpSp>
        <p:nvGrpSpPr>
          <p:cNvPr id="886" name="Google Shape;886;p21"/>
          <p:cNvGrpSpPr/>
          <p:nvPr/>
        </p:nvGrpSpPr>
        <p:grpSpPr>
          <a:xfrm>
            <a:off x="4595952" y="4966567"/>
            <a:ext cx="5930928" cy="1014095"/>
            <a:chOff x="7427" y="4054"/>
            <a:chExt cx="14591" cy="1597"/>
          </a:xfrm>
        </p:grpSpPr>
        <p:sp>
          <p:nvSpPr>
            <p:cNvPr id="887" name="Google Shape;887;p21"/>
            <p:cNvSpPr txBox="1"/>
            <p:nvPr/>
          </p:nvSpPr>
          <p:spPr>
            <a:xfrm>
              <a:off x="7427" y="4054"/>
              <a:ext cx="6435" cy="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03  Add title</a:t>
              </a:r>
              <a:endParaRPr sz="2400">
                <a:solidFill>
                  <a:srgbClr val="3F3F3F"/>
                </a:solidFill>
                <a:latin typeface="Arial"/>
                <a:ea typeface="Arial"/>
                <a:cs typeface="Arial"/>
                <a:sym typeface="Arial"/>
              </a:endParaRPr>
            </a:p>
          </p:txBody>
        </p:sp>
        <p:sp>
          <p:nvSpPr>
            <p:cNvPr id="888" name="Google Shape;888;p21"/>
            <p:cNvSpPr txBox="1"/>
            <p:nvPr/>
          </p:nvSpPr>
          <p:spPr>
            <a:xfrm>
              <a:off x="7427" y="4723"/>
              <a:ext cx="14591" cy="928"/>
            </a:xfrm>
            <a:prstGeom prst="rect">
              <a:avLst/>
            </a:prstGeom>
            <a:noFill/>
            <a:ln>
              <a:noFill/>
            </a:ln>
          </p:spPr>
          <p:txBody>
            <a:bodyPr anchorCtr="0" anchor="t" bIns="45700" lIns="91425" spcFirstLastPara="1" rIns="91425" wrap="square" tIns="45700">
              <a:spAutoFit/>
            </a:bodyPr>
            <a:lstStyle/>
            <a:p>
              <a:pPr indent="0" lvl="0" marL="0" marR="0" rtl="0" algn="l">
                <a:lnSpc>
                  <a:spcPct val="142857"/>
                </a:lnSpc>
                <a:spcBef>
                  <a:spcPts val="0"/>
                </a:spcBef>
                <a:spcAft>
                  <a:spcPts val="0"/>
                </a:spcAft>
                <a:buNone/>
              </a:pPr>
              <a:r>
                <a:rPr lang="en-US" sz="1400">
                  <a:solidFill>
                    <a:schemeClr val="dk1"/>
                  </a:solidFill>
                  <a:latin typeface="Arial"/>
                  <a:ea typeface="Arial"/>
                  <a:cs typeface="Arial"/>
                  <a:sym typeface="Arial"/>
                </a:rPr>
                <a:t>Please add specific content here, the text should be as concise as possible, simple description, not too cumbersome, pay attent</a:t>
              </a:r>
              <a:endParaRPr sz="1400">
                <a:solidFill>
                  <a:schemeClr val="dk1"/>
                </a:solidFill>
                <a:latin typeface="Arial"/>
                <a:ea typeface="Arial"/>
                <a:cs typeface="Arial"/>
                <a:sym typeface="Arial"/>
              </a:endParaRPr>
            </a:p>
          </p:txBody>
        </p:sp>
      </p:gr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76"/>
                                        </p:tgtEl>
                                        <p:attrNameLst>
                                          <p:attrName>style.visibility</p:attrName>
                                        </p:attrNameLst>
                                      </p:cBhvr>
                                      <p:to>
                                        <p:strVal val="visible"/>
                                      </p:to>
                                    </p:set>
                                    <p:anim calcmode="lin" valueType="num">
                                      <p:cBhvr additive="base">
                                        <p:cTn dur="500"/>
                                        <p:tgtEl>
                                          <p:spTgt spid="87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877"/>
                                        </p:tgtEl>
                                        <p:attrNameLst>
                                          <p:attrName>style.visibility</p:attrName>
                                        </p:attrNameLst>
                                      </p:cBhvr>
                                      <p:to>
                                        <p:strVal val="visible"/>
                                      </p:to>
                                    </p:set>
                                    <p:anim calcmode="lin" valueType="num">
                                      <p:cBhvr additive="base">
                                        <p:cTn dur="500"/>
                                        <p:tgtEl>
                                          <p:spTgt spid="87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500"/>
                                        <p:tgtEl>
                                          <p:spTgt spid="8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5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500"/>
                                        <p:tgtEl>
                                          <p:spTgt spid="8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grpSp>
        <p:nvGrpSpPr>
          <p:cNvPr id="894" name="Google Shape;894;p22"/>
          <p:cNvGrpSpPr/>
          <p:nvPr/>
        </p:nvGrpSpPr>
        <p:grpSpPr>
          <a:xfrm>
            <a:off x="77107" y="57150"/>
            <a:ext cx="12075886" cy="6809362"/>
            <a:chOff x="77107" y="57150"/>
            <a:chExt cx="12075886" cy="6809362"/>
          </a:xfrm>
        </p:grpSpPr>
        <p:sp>
          <p:nvSpPr>
            <p:cNvPr id="895" name="Google Shape;895;p22"/>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6" name="Google Shape;896;p22"/>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7" name="Google Shape;897;p22"/>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8" name="Google Shape;898;p22"/>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9" name="Google Shape;899;p22"/>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0" name="Google Shape;900;p22"/>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1" name="Google Shape;901;p22"/>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2" name="Google Shape;902;p22"/>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3" name="Google Shape;903;p22"/>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4" name="Google Shape;904;p22"/>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5" name="Google Shape;905;p22"/>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6" name="Google Shape;906;p22"/>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7" name="Google Shape;907;p22"/>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8" name="Google Shape;908;p22"/>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9" name="Google Shape;909;p22"/>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0" name="Google Shape;910;p22"/>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1" name="Google Shape;911;p22"/>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2" name="Google Shape;912;p22"/>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3" name="Google Shape;913;p22"/>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4" name="Google Shape;914;p22"/>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915" name="Google Shape;915;p22"/>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916" name="Google Shape;916;p22"/>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04</a:t>
            </a:r>
            <a:endParaRPr b="1" sz="2400">
              <a:solidFill>
                <a:srgbClr val="FFFFFF"/>
              </a:solidFill>
              <a:latin typeface="Arial"/>
              <a:ea typeface="Arial"/>
              <a:cs typeface="Arial"/>
              <a:sym typeface="Arial"/>
            </a:endParaRPr>
          </a:p>
        </p:txBody>
      </p:sp>
      <p:sp>
        <p:nvSpPr>
          <p:cNvPr id="917" name="Google Shape;917;p22"/>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grpSp>
        <p:nvGrpSpPr>
          <p:cNvPr id="918" name="Google Shape;918;p22"/>
          <p:cNvGrpSpPr/>
          <p:nvPr/>
        </p:nvGrpSpPr>
        <p:grpSpPr>
          <a:xfrm>
            <a:off x="1664759" y="4226983"/>
            <a:ext cx="1711836" cy="1559697"/>
            <a:chOff x="823963" y="1559708"/>
            <a:chExt cx="1544637" cy="1347646"/>
          </a:xfrm>
        </p:grpSpPr>
        <p:sp>
          <p:nvSpPr>
            <p:cNvPr id="919" name="Google Shape;919;p22"/>
            <p:cNvSpPr txBox="1"/>
            <p:nvPr/>
          </p:nvSpPr>
          <p:spPr>
            <a:xfrm>
              <a:off x="1511019" y="1559708"/>
              <a:ext cx="50626" cy="237345"/>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262626"/>
                </a:buClr>
                <a:buSzPts val="1600"/>
                <a:buFont typeface="Arial"/>
                <a:buNone/>
              </a:pPr>
              <a:r>
                <a:rPr b="1" lang="en-US" sz="1600">
                  <a:solidFill>
                    <a:srgbClr val="262626"/>
                  </a:solidFill>
                  <a:latin typeface="Arial"/>
                  <a:ea typeface="Arial"/>
                  <a:cs typeface="Arial"/>
                  <a:sym typeface="Arial"/>
                </a:rPr>
                <a:t> </a:t>
              </a:r>
              <a:endParaRPr b="1" sz="1600">
                <a:solidFill>
                  <a:srgbClr val="262626"/>
                </a:solidFill>
                <a:latin typeface="Arial"/>
                <a:ea typeface="Arial"/>
                <a:cs typeface="Arial"/>
                <a:sym typeface="Arial"/>
              </a:endParaRPr>
            </a:p>
          </p:txBody>
        </p:sp>
        <p:sp>
          <p:nvSpPr>
            <p:cNvPr id="920" name="Google Shape;920;p22"/>
            <p:cNvSpPr txBox="1"/>
            <p:nvPr/>
          </p:nvSpPr>
          <p:spPr>
            <a:xfrm>
              <a:off x="823963" y="1597582"/>
              <a:ext cx="1544637" cy="1309772"/>
            </a:xfrm>
            <a:prstGeom prst="rect">
              <a:avLst/>
            </a:prstGeom>
            <a:noFill/>
            <a:ln>
              <a:noFill/>
            </a:ln>
          </p:spPr>
          <p:txBody>
            <a:bodyPr anchorCtr="0" anchor="ctr" bIns="0" lIns="0" spcFirstLastPara="1" rIns="0" wrap="square" tIns="0">
              <a:spAutoFit/>
            </a:bodyPr>
            <a:lstStyle/>
            <a:p>
              <a:pPr indent="0" lvl="0" marL="0" marR="0" rtl="0" algn="ctr">
                <a:lnSpc>
                  <a:spcPct val="166666"/>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262626"/>
                </a:solidFill>
                <a:latin typeface="Arial"/>
                <a:ea typeface="Arial"/>
                <a:cs typeface="Arial"/>
                <a:sym typeface="Arial"/>
              </a:endParaRPr>
            </a:p>
          </p:txBody>
        </p:sp>
      </p:grpSp>
      <p:grpSp>
        <p:nvGrpSpPr>
          <p:cNvPr id="921" name="Google Shape;921;p22"/>
          <p:cNvGrpSpPr/>
          <p:nvPr/>
        </p:nvGrpSpPr>
        <p:grpSpPr>
          <a:xfrm>
            <a:off x="4043231" y="4226981"/>
            <a:ext cx="1711836" cy="1560965"/>
            <a:chOff x="764014" y="1559708"/>
            <a:chExt cx="1544637" cy="1348746"/>
          </a:xfrm>
        </p:grpSpPr>
        <p:sp>
          <p:nvSpPr>
            <p:cNvPr id="922" name="Google Shape;922;p22"/>
            <p:cNvSpPr txBox="1"/>
            <p:nvPr/>
          </p:nvSpPr>
          <p:spPr>
            <a:xfrm>
              <a:off x="1511019" y="1559708"/>
              <a:ext cx="50626" cy="237346"/>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262626"/>
                </a:buClr>
                <a:buSzPts val="1600"/>
                <a:buFont typeface="Arial"/>
                <a:buNone/>
              </a:pPr>
              <a:r>
                <a:rPr b="1" lang="en-US" sz="1600">
                  <a:solidFill>
                    <a:srgbClr val="262626"/>
                  </a:solidFill>
                  <a:latin typeface="Arial"/>
                  <a:ea typeface="Arial"/>
                  <a:cs typeface="Arial"/>
                  <a:sym typeface="Arial"/>
                </a:rPr>
                <a:t> </a:t>
              </a:r>
              <a:endParaRPr b="1" sz="1600">
                <a:solidFill>
                  <a:srgbClr val="262626"/>
                </a:solidFill>
                <a:latin typeface="Arial"/>
                <a:ea typeface="Arial"/>
                <a:cs typeface="Arial"/>
                <a:sym typeface="Arial"/>
              </a:endParaRPr>
            </a:p>
          </p:txBody>
        </p:sp>
        <p:sp>
          <p:nvSpPr>
            <p:cNvPr id="923" name="Google Shape;923;p22"/>
            <p:cNvSpPr txBox="1"/>
            <p:nvPr/>
          </p:nvSpPr>
          <p:spPr>
            <a:xfrm>
              <a:off x="764014" y="1598678"/>
              <a:ext cx="1544637" cy="1309776"/>
            </a:xfrm>
            <a:prstGeom prst="rect">
              <a:avLst/>
            </a:prstGeom>
            <a:noFill/>
            <a:ln>
              <a:noFill/>
            </a:ln>
          </p:spPr>
          <p:txBody>
            <a:bodyPr anchorCtr="0" anchor="ctr" bIns="0" lIns="0" spcFirstLastPara="1" rIns="0" wrap="square" tIns="0">
              <a:spAutoFit/>
            </a:bodyPr>
            <a:lstStyle/>
            <a:p>
              <a:pPr indent="0" lvl="0" marL="0" marR="0" rtl="0" algn="ctr">
                <a:lnSpc>
                  <a:spcPct val="166666"/>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262626"/>
                </a:solidFill>
                <a:latin typeface="Arial"/>
                <a:ea typeface="Arial"/>
                <a:cs typeface="Arial"/>
                <a:sym typeface="Arial"/>
              </a:endParaRPr>
            </a:p>
          </p:txBody>
        </p:sp>
      </p:grpSp>
      <p:grpSp>
        <p:nvGrpSpPr>
          <p:cNvPr id="924" name="Google Shape;924;p22"/>
          <p:cNvGrpSpPr/>
          <p:nvPr/>
        </p:nvGrpSpPr>
        <p:grpSpPr>
          <a:xfrm>
            <a:off x="6399399" y="4196504"/>
            <a:ext cx="1711836" cy="1599066"/>
            <a:chOff x="764014" y="1559709"/>
            <a:chExt cx="1544637" cy="1381665"/>
          </a:xfrm>
        </p:grpSpPr>
        <p:sp>
          <p:nvSpPr>
            <p:cNvPr id="925" name="Google Shape;925;p22"/>
            <p:cNvSpPr txBox="1"/>
            <p:nvPr/>
          </p:nvSpPr>
          <p:spPr>
            <a:xfrm>
              <a:off x="1511019" y="1559709"/>
              <a:ext cx="50626" cy="237345"/>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262626"/>
                </a:buClr>
                <a:buSzPts val="1600"/>
                <a:buFont typeface="Arial"/>
                <a:buNone/>
              </a:pPr>
              <a:r>
                <a:rPr b="1" lang="en-US" sz="1600">
                  <a:solidFill>
                    <a:srgbClr val="262626"/>
                  </a:solidFill>
                  <a:latin typeface="Arial"/>
                  <a:ea typeface="Arial"/>
                  <a:cs typeface="Arial"/>
                  <a:sym typeface="Arial"/>
                </a:rPr>
                <a:t> </a:t>
              </a:r>
              <a:endParaRPr b="1" sz="1600">
                <a:solidFill>
                  <a:srgbClr val="262626"/>
                </a:solidFill>
                <a:latin typeface="Arial"/>
                <a:ea typeface="Arial"/>
                <a:cs typeface="Arial"/>
                <a:sym typeface="Arial"/>
              </a:endParaRPr>
            </a:p>
          </p:txBody>
        </p:sp>
        <p:sp>
          <p:nvSpPr>
            <p:cNvPr id="926" name="Google Shape;926;p22"/>
            <p:cNvSpPr txBox="1"/>
            <p:nvPr/>
          </p:nvSpPr>
          <p:spPr>
            <a:xfrm>
              <a:off x="764014" y="1631599"/>
              <a:ext cx="1544637" cy="1309775"/>
            </a:xfrm>
            <a:prstGeom prst="rect">
              <a:avLst/>
            </a:prstGeom>
            <a:noFill/>
            <a:ln>
              <a:noFill/>
            </a:ln>
          </p:spPr>
          <p:txBody>
            <a:bodyPr anchorCtr="0" anchor="ctr" bIns="0" lIns="0" spcFirstLastPara="1" rIns="0" wrap="square" tIns="0">
              <a:spAutoFit/>
            </a:bodyPr>
            <a:lstStyle/>
            <a:p>
              <a:pPr indent="0" lvl="0" marL="0" marR="0" rtl="0" algn="ctr">
                <a:lnSpc>
                  <a:spcPct val="166666"/>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262626"/>
                </a:solidFill>
                <a:latin typeface="Arial"/>
                <a:ea typeface="Arial"/>
                <a:cs typeface="Arial"/>
                <a:sym typeface="Arial"/>
              </a:endParaRPr>
            </a:p>
          </p:txBody>
        </p:sp>
      </p:grpSp>
      <p:grpSp>
        <p:nvGrpSpPr>
          <p:cNvPr id="927" name="Google Shape;927;p22"/>
          <p:cNvGrpSpPr/>
          <p:nvPr/>
        </p:nvGrpSpPr>
        <p:grpSpPr>
          <a:xfrm>
            <a:off x="8764299" y="4181272"/>
            <a:ext cx="1711836" cy="1637169"/>
            <a:chOff x="764014" y="1559709"/>
            <a:chExt cx="1544637" cy="1414584"/>
          </a:xfrm>
        </p:grpSpPr>
        <p:sp>
          <p:nvSpPr>
            <p:cNvPr id="928" name="Google Shape;928;p22"/>
            <p:cNvSpPr txBox="1"/>
            <p:nvPr/>
          </p:nvSpPr>
          <p:spPr>
            <a:xfrm>
              <a:off x="1511019" y="1559709"/>
              <a:ext cx="50626" cy="237345"/>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262626"/>
                </a:buClr>
                <a:buSzPts val="1600"/>
                <a:buFont typeface="Arial"/>
                <a:buNone/>
              </a:pPr>
              <a:r>
                <a:rPr b="1" lang="en-US" sz="1600">
                  <a:solidFill>
                    <a:srgbClr val="262626"/>
                  </a:solidFill>
                  <a:latin typeface="Arial"/>
                  <a:ea typeface="Arial"/>
                  <a:cs typeface="Arial"/>
                  <a:sym typeface="Arial"/>
                </a:rPr>
                <a:t> </a:t>
              </a:r>
              <a:endParaRPr b="1" sz="1600">
                <a:solidFill>
                  <a:srgbClr val="262626"/>
                </a:solidFill>
                <a:latin typeface="Arial"/>
                <a:ea typeface="Arial"/>
                <a:cs typeface="Arial"/>
                <a:sym typeface="Arial"/>
              </a:endParaRPr>
            </a:p>
          </p:txBody>
        </p:sp>
        <p:sp>
          <p:nvSpPr>
            <p:cNvPr id="929" name="Google Shape;929;p22"/>
            <p:cNvSpPr txBox="1"/>
            <p:nvPr/>
          </p:nvSpPr>
          <p:spPr>
            <a:xfrm>
              <a:off x="764014" y="1664522"/>
              <a:ext cx="1544637" cy="1309771"/>
            </a:xfrm>
            <a:prstGeom prst="rect">
              <a:avLst/>
            </a:prstGeom>
            <a:noFill/>
            <a:ln>
              <a:noFill/>
            </a:ln>
          </p:spPr>
          <p:txBody>
            <a:bodyPr anchorCtr="0" anchor="ctr" bIns="0" lIns="0" spcFirstLastPara="1" rIns="0" wrap="square" tIns="0">
              <a:spAutoFit/>
            </a:bodyPr>
            <a:lstStyle/>
            <a:p>
              <a:pPr indent="0" lvl="0" marL="0" marR="0" rtl="0" algn="ctr">
                <a:lnSpc>
                  <a:spcPct val="166666"/>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262626"/>
                </a:solidFill>
                <a:latin typeface="Arial"/>
                <a:ea typeface="Arial"/>
                <a:cs typeface="Arial"/>
                <a:sym typeface="Arial"/>
              </a:endParaRPr>
            </a:p>
          </p:txBody>
        </p:sp>
      </p:grpSp>
      <p:pic>
        <p:nvPicPr>
          <p:cNvPr id="930" name="Google Shape;930;p22"/>
          <p:cNvPicPr preferRelativeResize="0"/>
          <p:nvPr/>
        </p:nvPicPr>
        <p:blipFill rotWithShape="1">
          <a:blip r:embed="rId5">
            <a:alphaModFix/>
          </a:blip>
          <a:srcRect b="0" l="0" r="0" t="0"/>
          <a:stretch/>
        </p:blipFill>
        <p:spPr>
          <a:xfrm>
            <a:off x="3768094" y="2179050"/>
            <a:ext cx="2160536" cy="2160536"/>
          </a:xfrm>
          <a:prstGeom prst="rect">
            <a:avLst/>
          </a:prstGeom>
          <a:noFill/>
          <a:ln>
            <a:noFill/>
          </a:ln>
        </p:spPr>
      </p:pic>
      <p:pic>
        <p:nvPicPr>
          <p:cNvPr id="931" name="Google Shape;931;p22"/>
          <p:cNvPicPr preferRelativeResize="0"/>
          <p:nvPr/>
        </p:nvPicPr>
        <p:blipFill rotWithShape="1">
          <a:blip r:embed="rId6">
            <a:alphaModFix/>
          </a:blip>
          <a:srcRect b="0" l="0" r="0" t="0"/>
          <a:stretch/>
        </p:blipFill>
        <p:spPr>
          <a:xfrm>
            <a:off x="1638461" y="2342669"/>
            <a:ext cx="1728648" cy="1728648"/>
          </a:xfrm>
          <a:prstGeom prst="rect">
            <a:avLst/>
          </a:prstGeom>
          <a:noFill/>
          <a:ln>
            <a:noFill/>
          </a:ln>
        </p:spPr>
      </p:pic>
      <p:pic>
        <p:nvPicPr>
          <p:cNvPr id="932" name="Google Shape;932;p22"/>
          <p:cNvPicPr preferRelativeResize="0"/>
          <p:nvPr/>
        </p:nvPicPr>
        <p:blipFill rotWithShape="1">
          <a:blip r:embed="rId5">
            <a:alphaModFix/>
          </a:blip>
          <a:srcRect b="0" l="0" r="0" t="0"/>
          <a:stretch/>
        </p:blipFill>
        <p:spPr>
          <a:xfrm>
            <a:off x="8509982" y="2224838"/>
            <a:ext cx="2160536" cy="2160536"/>
          </a:xfrm>
          <a:prstGeom prst="rect">
            <a:avLst/>
          </a:prstGeom>
          <a:noFill/>
          <a:ln>
            <a:noFill/>
          </a:ln>
        </p:spPr>
      </p:pic>
      <p:pic>
        <p:nvPicPr>
          <p:cNvPr id="933" name="Google Shape;933;p22"/>
          <p:cNvPicPr preferRelativeResize="0"/>
          <p:nvPr/>
        </p:nvPicPr>
        <p:blipFill rotWithShape="1">
          <a:blip r:embed="rId6">
            <a:alphaModFix/>
          </a:blip>
          <a:srcRect b="0" l="0" r="0" t="0"/>
          <a:stretch/>
        </p:blipFill>
        <p:spPr>
          <a:xfrm>
            <a:off x="6399399" y="2388457"/>
            <a:ext cx="1728648" cy="1728648"/>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500"/>
                                        <p:tgtEl>
                                          <p:spTgt spid="91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500"/>
                                        <p:tgtEl>
                                          <p:spTgt spid="91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500"/>
                                        <p:tgtEl>
                                          <p:spTgt spid="9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5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5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500"/>
                                        <p:tgtEl>
                                          <p:spTgt spid="918"/>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921"/>
                                        </p:tgtEl>
                                        <p:attrNameLst>
                                          <p:attrName>style.visibility</p:attrName>
                                        </p:attrNameLst>
                                      </p:cBhvr>
                                      <p:to>
                                        <p:strVal val="visible"/>
                                      </p:to>
                                    </p:set>
                                    <p:anim calcmode="lin" valueType="num">
                                      <p:cBhvr additive="base">
                                        <p:cTn dur="500"/>
                                        <p:tgtEl>
                                          <p:spTgt spid="921"/>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924"/>
                                        </p:tgtEl>
                                        <p:attrNameLst>
                                          <p:attrName>style.visibility</p:attrName>
                                        </p:attrNameLst>
                                      </p:cBhvr>
                                      <p:to>
                                        <p:strVal val="visible"/>
                                      </p:to>
                                    </p:set>
                                    <p:anim calcmode="lin" valueType="num">
                                      <p:cBhvr additive="base">
                                        <p:cTn dur="500"/>
                                        <p:tgtEl>
                                          <p:spTgt spid="924"/>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927"/>
                                        </p:tgtEl>
                                        <p:attrNameLst>
                                          <p:attrName>style.visibility</p:attrName>
                                        </p:attrNameLst>
                                      </p:cBhvr>
                                      <p:to>
                                        <p:strVal val="visible"/>
                                      </p:to>
                                    </p:set>
                                    <p:anim calcmode="lin" valueType="num">
                                      <p:cBhvr additive="base">
                                        <p:cTn dur="500"/>
                                        <p:tgtEl>
                                          <p:spTgt spid="9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grpSp>
        <p:nvGrpSpPr>
          <p:cNvPr id="939" name="Google Shape;939;p23"/>
          <p:cNvGrpSpPr/>
          <p:nvPr/>
        </p:nvGrpSpPr>
        <p:grpSpPr>
          <a:xfrm>
            <a:off x="77107" y="57150"/>
            <a:ext cx="12075886" cy="6809362"/>
            <a:chOff x="77107" y="57150"/>
            <a:chExt cx="12075886" cy="6809362"/>
          </a:xfrm>
        </p:grpSpPr>
        <p:sp>
          <p:nvSpPr>
            <p:cNvPr id="940" name="Google Shape;940;p23"/>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1" name="Google Shape;941;p23"/>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2" name="Google Shape;942;p23"/>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3" name="Google Shape;943;p23"/>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4" name="Google Shape;944;p23"/>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5" name="Google Shape;945;p23"/>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6" name="Google Shape;946;p23"/>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7" name="Google Shape;947;p23"/>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8" name="Google Shape;948;p23"/>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9" name="Google Shape;949;p23"/>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0" name="Google Shape;950;p23"/>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1" name="Google Shape;951;p23"/>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2" name="Google Shape;952;p23"/>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3" name="Google Shape;953;p23"/>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4" name="Google Shape;954;p23"/>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5" name="Google Shape;955;p23"/>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6" name="Google Shape;956;p23"/>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7" name="Google Shape;957;p23"/>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8" name="Google Shape;958;p23"/>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9" name="Google Shape;959;p23"/>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960" name="Google Shape;960;p23"/>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961" name="Google Shape;961;p23"/>
          <p:cNvSpPr/>
          <p:nvPr/>
        </p:nvSpPr>
        <p:spPr>
          <a:xfrm>
            <a:off x="876454" y="488454"/>
            <a:ext cx="751772" cy="590428"/>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04</a:t>
            </a:r>
            <a:endParaRPr b="1" sz="2400">
              <a:solidFill>
                <a:srgbClr val="FFFFFF"/>
              </a:solidFill>
              <a:latin typeface="Arial"/>
              <a:ea typeface="Arial"/>
              <a:cs typeface="Arial"/>
              <a:sym typeface="Arial"/>
            </a:endParaRPr>
          </a:p>
        </p:txBody>
      </p:sp>
      <p:sp>
        <p:nvSpPr>
          <p:cNvPr id="962" name="Google Shape;962;p23"/>
          <p:cNvSpPr txBox="1"/>
          <p:nvPr/>
        </p:nvSpPr>
        <p:spPr>
          <a:xfrm>
            <a:off x="1631718" y="405103"/>
            <a:ext cx="3058933" cy="110741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a:ea typeface="Arial"/>
                <a:cs typeface="Arial"/>
                <a:sym typeface="Arial"/>
              </a:rPr>
              <a:t>Click here to enter the title text</a:t>
            </a:r>
            <a:endParaRPr b="1" sz="20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lang="en-US" sz="1600">
                <a:solidFill>
                  <a:schemeClr val="dk1"/>
                </a:solidFill>
                <a:latin typeface="Arial"/>
                <a:ea typeface="Arial"/>
                <a:cs typeface="Arial"/>
                <a:sym typeface="Arial"/>
              </a:rPr>
              <a:t>Click here to add your title</a:t>
            </a:r>
            <a:endParaRPr/>
          </a:p>
        </p:txBody>
      </p:sp>
      <p:pic>
        <p:nvPicPr>
          <p:cNvPr id="963" name="Google Shape;963;p23"/>
          <p:cNvPicPr preferRelativeResize="0"/>
          <p:nvPr/>
        </p:nvPicPr>
        <p:blipFill rotWithShape="1">
          <a:blip r:embed="rId5">
            <a:alphaModFix/>
          </a:blip>
          <a:srcRect b="0" l="0" r="0" t="0"/>
          <a:stretch/>
        </p:blipFill>
        <p:spPr>
          <a:xfrm>
            <a:off x="734753" y="996479"/>
            <a:ext cx="3402214" cy="5539939"/>
          </a:xfrm>
          <a:prstGeom prst="rect">
            <a:avLst/>
          </a:prstGeom>
          <a:noFill/>
          <a:ln>
            <a:noFill/>
          </a:ln>
        </p:spPr>
      </p:pic>
      <p:grpSp>
        <p:nvGrpSpPr>
          <p:cNvPr id="964" name="Google Shape;964;p23"/>
          <p:cNvGrpSpPr/>
          <p:nvPr/>
        </p:nvGrpSpPr>
        <p:grpSpPr>
          <a:xfrm>
            <a:off x="5274830" y="2235422"/>
            <a:ext cx="4954086" cy="3395839"/>
            <a:chOff x="5274830" y="2235422"/>
            <a:chExt cx="4954086" cy="3395839"/>
          </a:xfrm>
        </p:grpSpPr>
        <p:sp>
          <p:nvSpPr>
            <p:cNvPr id="965" name="Google Shape;965;p23"/>
            <p:cNvSpPr/>
            <p:nvPr/>
          </p:nvSpPr>
          <p:spPr>
            <a:xfrm>
              <a:off x="5299605" y="2235422"/>
              <a:ext cx="2529860" cy="3693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262626"/>
                </a:buClr>
                <a:buSzPts val="2000"/>
                <a:buFont typeface="Arial"/>
                <a:buNone/>
              </a:pPr>
              <a:r>
                <a:rPr lang="en-US" sz="2000">
                  <a:solidFill>
                    <a:srgbClr val="262626"/>
                  </a:solidFill>
                  <a:latin typeface="Arial"/>
                  <a:ea typeface="Arial"/>
                  <a:cs typeface="Arial"/>
                  <a:sym typeface="Arial"/>
                </a:rPr>
                <a:t>Click here to add title</a:t>
              </a:r>
              <a:endParaRPr sz="2000">
                <a:solidFill>
                  <a:srgbClr val="262626"/>
                </a:solidFill>
                <a:latin typeface="Arial"/>
                <a:ea typeface="Arial"/>
                <a:cs typeface="Arial"/>
                <a:sym typeface="Arial"/>
              </a:endParaRPr>
            </a:p>
          </p:txBody>
        </p:sp>
        <p:sp>
          <p:nvSpPr>
            <p:cNvPr id="966" name="Google Shape;966;p23"/>
            <p:cNvSpPr/>
            <p:nvPr/>
          </p:nvSpPr>
          <p:spPr>
            <a:xfrm>
              <a:off x="5299605" y="2637913"/>
              <a:ext cx="4872037" cy="582275"/>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262626"/>
                </a:solidFill>
                <a:latin typeface="Arial"/>
                <a:ea typeface="Arial"/>
                <a:cs typeface="Arial"/>
                <a:sym typeface="Arial"/>
              </a:endParaRPr>
            </a:p>
          </p:txBody>
        </p:sp>
        <p:sp>
          <p:nvSpPr>
            <p:cNvPr id="967" name="Google Shape;967;p23"/>
            <p:cNvSpPr/>
            <p:nvPr/>
          </p:nvSpPr>
          <p:spPr>
            <a:xfrm>
              <a:off x="5274830" y="3476771"/>
              <a:ext cx="2529860" cy="3693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262626"/>
                </a:buClr>
                <a:buSzPts val="2000"/>
                <a:buFont typeface="Arial"/>
                <a:buNone/>
              </a:pPr>
              <a:r>
                <a:rPr lang="en-US" sz="2000">
                  <a:solidFill>
                    <a:srgbClr val="262626"/>
                  </a:solidFill>
                  <a:latin typeface="Arial"/>
                  <a:ea typeface="Arial"/>
                  <a:cs typeface="Arial"/>
                  <a:sym typeface="Arial"/>
                </a:rPr>
                <a:t>Click here to add title</a:t>
              </a:r>
              <a:endParaRPr sz="2000">
                <a:solidFill>
                  <a:srgbClr val="262626"/>
                </a:solidFill>
                <a:latin typeface="Arial"/>
                <a:ea typeface="Arial"/>
                <a:cs typeface="Arial"/>
                <a:sym typeface="Arial"/>
              </a:endParaRPr>
            </a:p>
          </p:txBody>
        </p:sp>
        <p:sp>
          <p:nvSpPr>
            <p:cNvPr id="968" name="Google Shape;968;p23"/>
            <p:cNvSpPr/>
            <p:nvPr/>
          </p:nvSpPr>
          <p:spPr>
            <a:xfrm>
              <a:off x="5323884" y="3793149"/>
              <a:ext cx="4872037" cy="582275"/>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262626"/>
                </a:solidFill>
                <a:latin typeface="Arial"/>
                <a:ea typeface="Arial"/>
                <a:cs typeface="Arial"/>
                <a:sym typeface="Arial"/>
              </a:endParaRPr>
            </a:p>
          </p:txBody>
        </p:sp>
        <p:sp>
          <p:nvSpPr>
            <p:cNvPr id="969" name="Google Shape;969;p23"/>
            <p:cNvSpPr/>
            <p:nvPr/>
          </p:nvSpPr>
          <p:spPr>
            <a:xfrm>
              <a:off x="5307825" y="4732608"/>
              <a:ext cx="2529860" cy="3693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262626"/>
                </a:buClr>
                <a:buSzPts val="2000"/>
                <a:buFont typeface="Arial"/>
                <a:buNone/>
              </a:pPr>
              <a:r>
                <a:rPr lang="en-US" sz="2000">
                  <a:solidFill>
                    <a:srgbClr val="262626"/>
                  </a:solidFill>
                  <a:latin typeface="Arial"/>
                  <a:ea typeface="Arial"/>
                  <a:cs typeface="Arial"/>
                  <a:sym typeface="Arial"/>
                </a:rPr>
                <a:t>Click here to add title</a:t>
              </a:r>
              <a:endParaRPr sz="2000">
                <a:solidFill>
                  <a:srgbClr val="262626"/>
                </a:solidFill>
                <a:latin typeface="Arial"/>
                <a:ea typeface="Arial"/>
                <a:cs typeface="Arial"/>
                <a:sym typeface="Arial"/>
              </a:endParaRPr>
            </a:p>
          </p:txBody>
        </p:sp>
        <p:sp>
          <p:nvSpPr>
            <p:cNvPr id="970" name="Google Shape;970;p23"/>
            <p:cNvSpPr/>
            <p:nvPr/>
          </p:nvSpPr>
          <p:spPr>
            <a:xfrm>
              <a:off x="5356879" y="5048986"/>
              <a:ext cx="4872037" cy="582275"/>
            </a:xfrm>
            <a:prstGeom prst="rect">
              <a:avLst/>
            </a:prstGeom>
            <a:noFill/>
            <a:ln>
              <a:noFill/>
            </a:ln>
          </p:spPr>
          <p:txBody>
            <a:bodyPr anchorCtr="0" anchor="t" bIns="45700" lIns="91425" spcFirstLastPara="1" rIns="91425" wrap="square" tIns="45700">
              <a:spAutoFit/>
            </a:bodyPr>
            <a:lstStyle/>
            <a:p>
              <a:pPr indent="0" lvl="0" marL="0" marR="0" rtl="0" algn="l">
                <a:lnSpc>
                  <a:spcPct val="166666"/>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Please add specific content here, the text should be as concise as possible, simple description, not too cumbersome, pay attent</a:t>
              </a:r>
              <a:endParaRPr sz="1200">
                <a:solidFill>
                  <a:srgbClr val="262626"/>
                </a:solidFill>
                <a:latin typeface="Arial"/>
                <a:ea typeface="Arial"/>
                <a:cs typeface="Arial"/>
                <a:sym typeface="Arial"/>
              </a:endParaRPr>
            </a:p>
          </p:txBody>
        </p:sp>
      </p:gr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960"/>
                                        </p:tgtEl>
                                        <p:attrNameLst>
                                          <p:attrName>style.visibility</p:attrName>
                                        </p:attrNameLst>
                                      </p:cBhvr>
                                      <p:to>
                                        <p:strVal val="visible"/>
                                      </p:to>
                                    </p:set>
                                    <p:anim calcmode="lin" valueType="num">
                                      <p:cBhvr additive="base">
                                        <p:cTn dur="500"/>
                                        <p:tgtEl>
                                          <p:spTgt spid="960"/>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61"/>
                                        </p:tgtEl>
                                        <p:attrNameLst>
                                          <p:attrName>style.visibility</p:attrName>
                                        </p:attrNameLst>
                                      </p:cBhvr>
                                      <p:to>
                                        <p:strVal val="visible"/>
                                      </p:to>
                                    </p:set>
                                    <p:anim calcmode="lin" valueType="num">
                                      <p:cBhvr additive="base">
                                        <p:cTn dur="500"/>
                                        <p:tgtEl>
                                          <p:spTgt spid="96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500"/>
                                        <p:tgtEl>
                                          <p:spTgt spid="96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500"/>
                                        <p:tgtEl>
                                          <p:spTgt spid="96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grpSp>
        <p:nvGrpSpPr>
          <p:cNvPr id="976" name="Google Shape;976;p24"/>
          <p:cNvGrpSpPr/>
          <p:nvPr/>
        </p:nvGrpSpPr>
        <p:grpSpPr>
          <a:xfrm>
            <a:off x="77107" y="57150"/>
            <a:ext cx="12075886" cy="6809362"/>
            <a:chOff x="77107" y="57150"/>
            <a:chExt cx="12075886" cy="6809362"/>
          </a:xfrm>
        </p:grpSpPr>
        <p:sp>
          <p:nvSpPr>
            <p:cNvPr id="977" name="Google Shape;977;p24"/>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8" name="Google Shape;978;p24"/>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9" name="Google Shape;979;p24"/>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0" name="Google Shape;980;p24"/>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1" name="Google Shape;981;p24"/>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2" name="Google Shape;982;p24"/>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3" name="Google Shape;983;p24"/>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4" name="Google Shape;984;p24"/>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5" name="Google Shape;985;p24"/>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6" name="Google Shape;986;p24"/>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7" name="Google Shape;987;p24"/>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8" name="Google Shape;988;p24"/>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9" name="Google Shape;989;p24"/>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0" name="Google Shape;990;p24"/>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1" name="Google Shape;991;p24"/>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2" name="Google Shape;992;p24"/>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3" name="Google Shape;993;p24"/>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4" name="Google Shape;994;p24"/>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5" name="Google Shape;995;p24"/>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6" name="Google Shape;996;p24"/>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997" name="Google Shape;997;p24"/>
          <p:cNvPicPr preferRelativeResize="0"/>
          <p:nvPr/>
        </p:nvPicPr>
        <p:blipFill rotWithShape="1">
          <a:blip r:embed="rId4">
            <a:alphaModFix/>
          </a:blip>
          <a:srcRect b="0" l="0" r="0" t="0"/>
          <a:stretch/>
        </p:blipFill>
        <p:spPr>
          <a:xfrm>
            <a:off x="7311563" y="2278"/>
            <a:ext cx="4878371" cy="6858000"/>
          </a:xfrm>
          <a:prstGeom prst="rect">
            <a:avLst/>
          </a:prstGeom>
          <a:noFill/>
          <a:ln>
            <a:noFill/>
          </a:ln>
        </p:spPr>
      </p:pic>
      <p:pic>
        <p:nvPicPr>
          <p:cNvPr id="998" name="Google Shape;998;p24"/>
          <p:cNvPicPr preferRelativeResize="0"/>
          <p:nvPr/>
        </p:nvPicPr>
        <p:blipFill rotWithShape="1">
          <a:blip r:embed="rId5">
            <a:alphaModFix/>
          </a:blip>
          <a:srcRect b="0" l="0" r="37854" t="39343"/>
          <a:stretch/>
        </p:blipFill>
        <p:spPr>
          <a:xfrm>
            <a:off x="-439893" y="3703554"/>
            <a:ext cx="6021543" cy="3305905"/>
          </a:xfrm>
          <a:prstGeom prst="rect">
            <a:avLst/>
          </a:prstGeom>
          <a:noFill/>
          <a:ln>
            <a:noFill/>
          </a:ln>
        </p:spPr>
      </p:pic>
      <p:sp>
        <p:nvSpPr>
          <p:cNvPr id="999" name="Google Shape;999;p24"/>
          <p:cNvSpPr/>
          <p:nvPr/>
        </p:nvSpPr>
        <p:spPr>
          <a:xfrm>
            <a:off x="2338354" y="2548301"/>
            <a:ext cx="5793798" cy="98488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3F3F3F"/>
              </a:buClr>
              <a:buSzPts val="3200"/>
              <a:buFont typeface="Arial"/>
              <a:buNone/>
            </a:pPr>
            <a:r>
              <a:rPr lang="en-US" sz="3200" cap="none">
                <a:solidFill>
                  <a:srgbClr val="3F3F3F"/>
                </a:solidFill>
                <a:latin typeface="Microsoft Yahei"/>
                <a:ea typeface="Microsoft Yahei"/>
                <a:cs typeface="Microsoft Yahei"/>
                <a:sym typeface="Microsoft Yahei"/>
              </a:rPr>
              <a:t>THANK YOU FOR YOUR APPRECIATION</a:t>
            </a:r>
            <a:endParaRPr/>
          </a:p>
        </p:txBody>
      </p:sp>
      <p:sp>
        <p:nvSpPr>
          <p:cNvPr id="1000" name="Google Shape;1000;p24"/>
          <p:cNvSpPr/>
          <p:nvPr/>
        </p:nvSpPr>
        <p:spPr>
          <a:xfrm>
            <a:off x="4363468" y="1400110"/>
            <a:ext cx="1974930" cy="13537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rgbClr val="3F3F3F"/>
              </a:buClr>
              <a:buSzPts val="8797"/>
              <a:buFont typeface="Arial"/>
              <a:buNone/>
            </a:pPr>
            <a:r>
              <a:rPr lang="en-US" sz="8797" cap="none">
                <a:solidFill>
                  <a:srgbClr val="3F3F3F"/>
                </a:solidFill>
                <a:latin typeface="Teko"/>
                <a:ea typeface="Teko"/>
                <a:cs typeface="Teko"/>
                <a:sym typeface="Teko"/>
              </a:rPr>
              <a:t>2019</a:t>
            </a:r>
            <a:endParaRPr/>
          </a:p>
        </p:txBody>
      </p:sp>
      <p:sp>
        <p:nvSpPr>
          <p:cNvPr id="1001" name="Google Shape;1001;p24"/>
          <p:cNvSpPr txBox="1"/>
          <p:nvPr/>
        </p:nvSpPr>
        <p:spPr>
          <a:xfrm>
            <a:off x="1628007" y="3495236"/>
            <a:ext cx="7127368" cy="379435"/>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lang="en-US" sz="1866">
                <a:solidFill>
                  <a:srgbClr val="3F3F3F"/>
                </a:solidFill>
                <a:latin typeface="Meiryo"/>
                <a:ea typeface="Meiryo"/>
                <a:cs typeface="Meiryo"/>
                <a:sym typeface="Meiryo"/>
              </a:rPr>
              <a:t> THE PROFESSIONAL POWERPOINT TEMPLATES</a:t>
            </a:r>
            <a:endParaRPr/>
          </a:p>
        </p:txBody>
      </p:sp>
      <p:grpSp>
        <p:nvGrpSpPr>
          <p:cNvPr id="1002" name="Google Shape;1002;p24"/>
          <p:cNvGrpSpPr/>
          <p:nvPr/>
        </p:nvGrpSpPr>
        <p:grpSpPr>
          <a:xfrm>
            <a:off x="3363624" y="3975141"/>
            <a:ext cx="4218931" cy="651723"/>
            <a:chOff x="3363624" y="3975141"/>
            <a:chExt cx="3895291" cy="553923"/>
          </a:xfrm>
        </p:grpSpPr>
        <p:sp>
          <p:nvSpPr>
            <p:cNvPr id="1003" name="Google Shape;1003;p24"/>
            <p:cNvSpPr/>
            <p:nvPr/>
          </p:nvSpPr>
          <p:spPr>
            <a:xfrm>
              <a:off x="5398331" y="3987875"/>
              <a:ext cx="1860584" cy="311512"/>
            </a:xfrm>
            <a:prstGeom prst="roundRect">
              <a:avLst>
                <a:gd fmla="val 50000" name="adj"/>
              </a:avLst>
            </a:prstGeom>
            <a:solidFill>
              <a:schemeClr val="lt1"/>
            </a:solidFill>
            <a:ln cap="flat" cmpd="sng" w="9525">
              <a:solidFill>
                <a:srgbClr val="5894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rgbClr val="262626"/>
                </a:solidFill>
                <a:latin typeface="Arial"/>
                <a:ea typeface="Arial"/>
                <a:cs typeface="Arial"/>
                <a:sym typeface="Arial"/>
              </a:endParaRPr>
            </a:p>
          </p:txBody>
        </p:sp>
        <p:sp>
          <p:nvSpPr>
            <p:cNvPr id="1004" name="Google Shape;1004;p24"/>
            <p:cNvSpPr txBox="1"/>
            <p:nvPr/>
          </p:nvSpPr>
          <p:spPr>
            <a:xfrm>
              <a:off x="5387286" y="3975141"/>
              <a:ext cx="1806241" cy="553923"/>
            </a:xfrm>
            <a:prstGeom prst="rect">
              <a:avLst/>
            </a:prstGeom>
            <a:noFill/>
            <a:ln>
              <a:noFill/>
            </a:ln>
          </p:spPr>
          <p:txBody>
            <a:bodyPr anchorCtr="0" anchor="t" bIns="60900" lIns="121825" spcFirstLastPara="1" rIns="121825" wrap="square" tIns="609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Reporting time: 2018</a:t>
              </a:r>
              <a:endParaRPr sz="1400">
                <a:solidFill>
                  <a:srgbClr val="262626"/>
                </a:solidFill>
                <a:latin typeface="Arial"/>
                <a:ea typeface="Arial"/>
                <a:cs typeface="Arial"/>
                <a:sym typeface="Arial"/>
              </a:endParaRPr>
            </a:p>
          </p:txBody>
        </p:sp>
        <p:sp>
          <p:nvSpPr>
            <p:cNvPr id="1005" name="Google Shape;1005;p24"/>
            <p:cNvSpPr/>
            <p:nvPr/>
          </p:nvSpPr>
          <p:spPr>
            <a:xfrm>
              <a:off x="3374669" y="3987875"/>
              <a:ext cx="1860584" cy="311512"/>
            </a:xfrm>
            <a:prstGeom prst="roundRect">
              <a:avLst>
                <a:gd fmla="val 50000" name="adj"/>
              </a:avLst>
            </a:prstGeom>
            <a:solidFill>
              <a:schemeClr val="lt1"/>
            </a:solidFill>
            <a:ln cap="flat" cmpd="sng" w="9525">
              <a:solidFill>
                <a:srgbClr val="5894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99">
                <a:solidFill>
                  <a:srgbClr val="262626"/>
                </a:solidFill>
                <a:latin typeface="Arial"/>
                <a:ea typeface="Arial"/>
                <a:cs typeface="Arial"/>
                <a:sym typeface="Arial"/>
              </a:endParaRPr>
            </a:p>
          </p:txBody>
        </p:sp>
        <p:sp>
          <p:nvSpPr>
            <p:cNvPr id="1006" name="Google Shape;1006;p24"/>
            <p:cNvSpPr txBox="1"/>
            <p:nvPr/>
          </p:nvSpPr>
          <p:spPr>
            <a:xfrm>
              <a:off x="3363624" y="3975141"/>
              <a:ext cx="1806241" cy="338479"/>
            </a:xfrm>
            <a:prstGeom prst="rect">
              <a:avLst/>
            </a:prstGeom>
            <a:noFill/>
            <a:ln>
              <a:noFill/>
            </a:ln>
          </p:spPr>
          <p:txBody>
            <a:bodyPr anchorCtr="0" anchor="t" bIns="60900" lIns="121825" spcFirstLastPara="1" rIns="121825" wrap="square" tIns="609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Reporter: XXX</a:t>
              </a:r>
              <a:endParaRPr sz="1400">
                <a:solidFill>
                  <a:srgbClr val="262626"/>
                </a:solidFill>
                <a:latin typeface="Arial"/>
                <a:ea typeface="Arial"/>
                <a:cs typeface="Arial"/>
                <a:sym typeface="Arial"/>
              </a:endParaRPr>
            </a:p>
          </p:txBody>
        </p:sp>
      </p:gr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500"/>
                                        <p:tgtEl>
                                          <p:spTgt spid="10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500"/>
                                        <p:tgtEl>
                                          <p:spTgt spid="99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500"/>
                                        <p:tgtEl>
                                          <p:spTgt spid="1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p3"/>
          <p:cNvGrpSpPr/>
          <p:nvPr/>
        </p:nvGrpSpPr>
        <p:grpSpPr>
          <a:xfrm>
            <a:off x="77107" y="57150"/>
            <a:ext cx="12075886" cy="6809362"/>
            <a:chOff x="77107" y="57150"/>
            <a:chExt cx="12075886" cy="6809362"/>
          </a:xfrm>
        </p:grpSpPr>
        <p:sp>
          <p:nvSpPr>
            <p:cNvPr id="151" name="Google Shape;151;p3"/>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 name="Google Shape;152;p3"/>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3" name="Google Shape;153;p3"/>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4" name="Google Shape;154;p3"/>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5" name="Google Shape;155;p3"/>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 name="Google Shape;156;p3"/>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7" name="Google Shape;157;p3"/>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8" name="Google Shape;158;p3"/>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9" name="Google Shape;159;p3"/>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 name="Google Shape;160;p3"/>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1" name="Google Shape;161;p3"/>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2" name="Google Shape;162;p3"/>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3" name="Google Shape;163;p3"/>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4" name="Google Shape;164;p3"/>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5" name="Google Shape;165;p3"/>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6" name="Google Shape;166;p3"/>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7" name="Google Shape;167;p3"/>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8" name="Google Shape;168;p3"/>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9" name="Google Shape;169;p3"/>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0" name="Google Shape;170;p3"/>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id="171" name="Google Shape;171;p3"/>
          <p:cNvPicPr preferRelativeResize="0"/>
          <p:nvPr/>
        </p:nvPicPr>
        <p:blipFill rotWithShape="1">
          <a:blip r:embed="rId4">
            <a:alphaModFix/>
          </a:blip>
          <a:srcRect b="0" l="0" r="0" t="0"/>
          <a:stretch/>
        </p:blipFill>
        <p:spPr>
          <a:xfrm>
            <a:off x="4782" y="8512"/>
            <a:ext cx="4862322" cy="6858000"/>
          </a:xfrm>
          <a:prstGeom prst="rect">
            <a:avLst/>
          </a:prstGeom>
          <a:noFill/>
          <a:ln>
            <a:noFill/>
          </a:ln>
        </p:spPr>
      </p:pic>
      <p:grpSp>
        <p:nvGrpSpPr>
          <p:cNvPr id="172" name="Google Shape;172;p3"/>
          <p:cNvGrpSpPr/>
          <p:nvPr/>
        </p:nvGrpSpPr>
        <p:grpSpPr>
          <a:xfrm>
            <a:off x="5913393" y="2603765"/>
            <a:ext cx="5334000" cy="2469017"/>
            <a:chOff x="7554" y="3568"/>
            <a:chExt cx="8400" cy="2439"/>
          </a:xfrm>
        </p:grpSpPr>
        <p:sp>
          <p:nvSpPr>
            <p:cNvPr id="173" name="Google Shape;173;p3"/>
            <p:cNvSpPr txBox="1"/>
            <p:nvPr/>
          </p:nvSpPr>
          <p:spPr>
            <a:xfrm>
              <a:off x="7788" y="3568"/>
              <a:ext cx="6300" cy="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rgbClr val="527C57"/>
                  </a:solidFill>
                  <a:latin typeface="Arial"/>
                  <a:ea typeface="Arial"/>
                  <a:cs typeface="Arial"/>
                  <a:sym typeface="Arial"/>
                </a:rPr>
                <a:t>OBJETIVO GENERAL</a:t>
              </a:r>
              <a:endParaRPr/>
            </a:p>
          </p:txBody>
        </p:sp>
        <p:sp>
          <p:nvSpPr>
            <p:cNvPr id="174" name="Google Shape;174;p3"/>
            <p:cNvSpPr txBox="1"/>
            <p:nvPr/>
          </p:nvSpPr>
          <p:spPr>
            <a:xfrm>
              <a:off x="7554" y="4807"/>
              <a:ext cx="8400" cy="1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3F3F3F"/>
                </a:buClr>
                <a:buSzPts val="1800"/>
                <a:buFont typeface="Arial"/>
                <a:buNone/>
              </a:pPr>
              <a:r>
                <a:rPr lang="en-US" sz="1800">
                  <a:solidFill>
                    <a:srgbClr val="3F3F3F"/>
                  </a:solidFill>
                  <a:latin typeface="Arial"/>
                  <a:ea typeface="Arial"/>
                  <a:cs typeface="Arial"/>
                  <a:sym typeface="Arial"/>
                </a:rPr>
                <a:t>Diseñar un dron que permita arrojar lecturas hiperespectrales del estado foliar de los</a:t>
              </a:r>
              <a:endParaRPr/>
            </a:p>
            <a:p>
              <a:pPr indent="0" lvl="0" marL="0" marR="0" rtl="0" algn="l">
                <a:lnSpc>
                  <a:spcPct val="130000"/>
                </a:lnSpc>
                <a:spcBef>
                  <a:spcPts val="0"/>
                </a:spcBef>
                <a:spcAft>
                  <a:spcPts val="0"/>
                </a:spcAft>
                <a:buClr>
                  <a:srgbClr val="3F3F3F"/>
                </a:buClr>
                <a:buSzPts val="1800"/>
                <a:buFont typeface="Arial"/>
                <a:buNone/>
              </a:pPr>
              <a:r>
                <a:rPr lang="en-US" sz="1800">
                  <a:solidFill>
                    <a:srgbClr val="3F3F3F"/>
                  </a:solidFill>
                  <a:latin typeface="Arial"/>
                  <a:ea typeface="Arial"/>
                  <a:cs typeface="Arial"/>
                  <a:sym typeface="Arial"/>
                </a:rPr>
                <a:t>cultivos al agricultor.</a:t>
              </a:r>
              <a:endParaRPr/>
            </a:p>
          </p:txBody>
        </p:sp>
      </p:grpSp>
      <p:pic>
        <p:nvPicPr>
          <p:cNvPr descr="&lt;a href=&quot;https://es.lovepik.com/images/png-944936.html&quot;&gt;Drone Png vectors by Lovepik.com&lt;/a&gt;" id="175" name="Google Shape;175;p3"/>
          <p:cNvPicPr preferRelativeResize="0"/>
          <p:nvPr/>
        </p:nvPicPr>
        <p:blipFill rotWithShape="1">
          <a:blip r:embed="rId5">
            <a:alphaModFix/>
          </a:blip>
          <a:srcRect b="0" l="0" r="0" t="0"/>
          <a:stretch/>
        </p:blipFill>
        <p:spPr>
          <a:xfrm>
            <a:off x="2467404" y="1240024"/>
            <a:ext cx="3060490" cy="3060490"/>
          </a:xfrm>
          <a:prstGeom prst="rect">
            <a:avLst/>
          </a:prstGeom>
          <a:noFill/>
          <a:ln>
            <a:noFill/>
          </a:ln>
        </p:spPr>
      </p:pic>
      <p:sp>
        <p:nvSpPr>
          <p:cNvPr id="176" name="Google Shape;176;p3"/>
          <p:cNvSpPr txBox="1"/>
          <p:nvPr/>
        </p:nvSpPr>
        <p:spPr>
          <a:xfrm>
            <a:off x="8072866" y="6435625"/>
            <a:ext cx="4086225"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&lt;a href="https://es.lovepik.com/images/png-944936.html"&gt;Drone Png vectors by Lovepik.com&lt;/a&gt;</a:t>
            </a:r>
            <a:endParaRPr sz="900">
              <a:solidFill>
                <a:srgbClr val="3F3F3F"/>
              </a:solidFill>
              <a:latin typeface="Arial"/>
              <a:ea typeface="Arial"/>
              <a:cs typeface="Arial"/>
              <a:sym typeface="Arial"/>
            </a:endParaRPr>
          </a:p>
          <a:p>
            <a:pPr indent="0" lvl="0" marL="0" marR="0" rtl="0" algn="l">
              <a:spcBef>
                <a:spcPts val="0"/>
              </a:spcBef>
              <a:spcAft>
                <a:spcPts val="0"/>
              </a:spcAft>
              <a:buNone/>
            </a:pPr>
            <a:r>
              <a:t/>
            </a:r>
            <a:endParaRPr b="1" sz="3200">
              <a:solidFill>
                <a:srgbClr val="527C57"/>
              </a:solidFill>
              <a:latin typeface="Arial"/>
              <a:ea typeface="Arial"/>
              <a:cs typeface="Arial"/>
              <a:sym typeface="Arial"/>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500"/>
                                        <p:tgtEl>
                                          <p:spTgt spid="1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4"/>
          <p:cNvGrpSpPr/>
          <p:nvPr/>
        </p:nvGrpSpPr>
        <p:grpSpPr>
          <a:xfrm>
            <a:off x="116114" y="109726"/>
            <a:ext cx="12075886" cy="6809362"/>
            <a:chOff x="77107" y="57150"/>
            <a:chExt cx="12075886" cy="6809362"/>
          </a:xfrm>
        </p:grpSpPr>
        <p:sp>
          <p:nvSpPr>
            <p:cNvPr id="183" name="Google Shape;183;p4"/>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4"/>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 name="Google Shape;185;p4"/>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4"/>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4"/>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4"/>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4"/>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4"/>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4"/>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4"/>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4"/>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4"/>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4"/>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6" name="Google Shape;196;p4"/>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 name="Google Shape;197;p4"/>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4"/>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4"/>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4"/>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4"/>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4"/>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203" name="Google Shape;203;p4"/>
          <p:cNvPicPr preferRelativeResize="0"/>
          <p:nvPr/>
        </p:nvPicPr>
        <p:blipFill rotWithShape="1">
          <a:blip r:embed="rId4">
            <a:alphaModFix/>
          </a:blip>
          <a:srcRect b="0" l="0" r="0" t="0"/>
          <a:stretch/>
        </p:blipFill>
        <p:spPr>
          <a:xfrm>
            <a:off x="162274" y="12"/>
            <a:ext cx="1465945" cy="1454027"/>
          </a:xfrm>
          <a:prstGeom prst="rect">
            <a:avLst/>
          </a:prstGeom>
          <a:noFill/>
          <a:ln>
            <a:noFill/>
          </a:ln>
        </p:spPr>
      </p:pic>
      <p:sp>
        <p:nvSpPr>
          <p:cNvPr id="204" name="Google Shape;204;p4"/>
          <p:cNvSpPr/>
          <p:nvPr/>
        </p:nvSpPr>
        <p:spPr>
          <a:xfrm>
            <a:off x="1671454" y="35041"/>
            <a:ext cx="751800" cy="590400"/>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FFFFFF"/>
              </a:solidFill>
              <a:latin typeface="Arial"/>
              <a:ea typeface="Arial"/>
              <a:cs typeface="Arial"/>
              <a:sym typeface="Arial"/>
            </a:endParaRPr>
          </a:p>
        </p:txBody>
      </p:sp>
      <p:sp>
        <p:nvSpPr>
          <p:cNvPr id="205" name="Google Shape;205;p4"/>
          <p:cNvSpPr txBox="1"/>
          <p:nvPr/>
        </p:nvSpPr>
        <p:spPr>
          <a:xfrm>
            <a:off x="2466480" y="37750"/>
            <a:ext cx="5348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200">
                <a:solidFill>
                  <a:srgbClr val="527C57"/>
                </a:solidFill>
              </a:rPr>
              <a:t>Objetivos</a:t>
            </a:r>
            <a:r>
              <a:rPr b="1" lang="en-US" sz="3200">
                <a:solidFill>
                  <a:srgbClr val="527C57"/>
                </a:solidFill>
              </a:rPr>
              <a:t> especificos</a:t>
            </a:r>
            <a:endParaRPr b="1" sz="1700">
              <a:solidFill>
                <a:schemeClr val="dk1"/>
              </a:solidFill>
              <a:latin typeface="Arial"/>
              <a:ea typeface="Arial"/>
              <a:cs typeface="Arial"/>
              <a:sym typeface="Arial"/>
            </a:endParaRPr>
          </a:p>
        </p:txBody>
      </p:sp>
      <p:grpSp>
        <p:nvGrpSpPr>
          <p:cNvPr id="206" name="Google Shape;206;p4"/>
          <p:cNvGrpSpPr/>
          <p:nvPr/>
        </p:nvGrpSpPr>
        <p:grpSpPr>
          <a:xfrm>
            <a:off x="645795" y="2413635"/>
            <a:ext cx="3566160" cy="1724660"/>
            <a:chOff x="1017" y="3801"/>
            <a:chExt cx="5616" cy="2716"/>
          </a:xfrm>
        </p:grpSpPr>
        <p:sp>
          <p:nvSpPr>
            <p:cNvPr id="207" name="Google Shape;207;p4"/>
            <p:cNvSpPr txBox="1"/>
            <p:nvPr/>
          </p:nvSpPr>
          <p:spPr>
            <a:xfrm>
              <a:off x="2694" y="3801"/>
              <a:ext cx="3861" cy="7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3F3F3F"/>
                  </a:solidFill>
                  <a:latin typeface="Arial"/>
                  <a:ea typeface="Arial"/>
                  <a:cs typeface="Arial"/>
                  <a:sym typeface="Arial"/>
                </a:rPr>
                <a:t> </a:t>
              </a:r>
              <a:endParaRPr sz="2400">
                <a:solidFill>
                  <a:srgbClr val="3F3F3F"/>
                </a:solidFill>
                <a:latin typeface="Arial"/>
                <a:ea typeface="Arial"/>
                <a:cs typeface="Arial"/>
                <a:sym typeface="Arial"/>
              </a:endParaRPr>
            </a:p>
          </p:txBody>
        </p:sp>
        <p:sp>
          <p:nvSpPr>
            <p:cNvPr id="208" name="Google Shape;208;p4"/>
            <p:cNvSpPr txBox="1"/>
            <p:nvPr/>
          </p:nvSpPr>
          <p:spPr>
            <a:xfrm>
              <a:off x="1017" y="4548"/>
              <a:ext cx="5616" cy="1969"/>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None/>
              </a:pPr>
              <a:r>
                <a:rPr b="0" i="0" lang="en-US" sz="1800" u="none" cap="none" strike="noStrike">
                  <a:solidFill>
                    <a:srgbClr val="3F3F3F"/>
                  </a:solidFill>
                  <a:latin typeface="Arial"/>
                  <a:ea typeface="Arial"/>
                  <a:cs typeface="Arial"/>
                  <a:sym typeface="Arial"/>
                </a:rPr>
                <a:t>1 investigar diferentes estudios, análisis y documentos para el proceso de foliar del</a:t>
              </a:r>
              <a:endParaRPr/>
            </a:p>
            <a:p>
              <a:pPr indent="0" lvl="1" marL="457200" marR="0" rtl="0" algn="l">
                <a:lnSpc>
                  <a:spcPct val="100000"/>
                </a:lnSpc>
                <a:spcBef>
                  <a:spcPts val="0"/>
                </a:spcBef>
                <a:spcAft>
                  <a:spcPts val="0"/>
                </a:spcAft>
                <a:buNone/>
              </a:pPr>
              <a:r>
                <a:rPr b="0" i="0" lang="en-US" sz="1800" u="none" cap="none" strike="noStrike">
                  <a:solidFill>
                    <a:srgbClr val="3F3F3F"/>
                  </a:solidFill>
                  <a:latin typeface="Arial"/>
                  <a:ea typeface="Arial"/>
                  <a:cs typeface="Arial"/>
                  <a:sym typeface="Arial"/>
                </a:rPr>
                <a:t>cultivo.</a:t>
              </a:r>
              <a:endParaRPr b="0" i="0" sz="1800" u="none" cap="none" strike="noStrike">
                <a:solidFill>
                  <a:srgbClr val="3F3F3F"/>
                </a:solidFill>
                <a:latin typeface="Arial"/>
                <a:ea typeface="Arial"/>
                <a:cs typeface="Arial"/>
                <a:sym typeface="Arial"/>
              </a:endParaRPr>
            </a:p>
          </p:txBody>
        </p:sp>
      </p:grpSp>
      <p:sp>
        <p:nvSpPr>
          <p:cNvPr id="209" name="Google Shape;209;p4"/>
          <p:cNvSpPr txBox="1"/>
          <p:nvPr/>
        </p:nvSpPr>
        <p:spPr>
          <a:xfrm>
            <a:off x="3443605" y="5305425"/>
            <a:ext cx="2443480" cy="10196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1800">
                <a:solidFill>
                  <a:srgbClr val="262626"/>
                </a:solidFill>
                <a:latin typeface="Arial"/>
                <a:ea typeface="Arial"/>
                <a:cs typeface="Arial"/>
                <a:sym typeface="Arial"/>
              </a:rPr>
              <a:t>2 clasificar diferentes tipos de drones y sus aportes en la industria agrícola 4.0.</a:t>
            </a:r>
            <a:endParaRPr sz="1800">
              <a:solidFill>
                <a:srgbClr val="262626"/>
              </a:solidFill>
              <a:latin typeface="Arial"/>
              <a:ea typeface="Arial"/>
              <a:cs typeface="Arial"/>
              <a:sym typeface="Arial"/>
            </a:endParaRPr>
          </a:p>
        </p:txBody>
      </p:sp>
      <p:grpSp>
        <p:nvGrpSpPr>
          <p:cNvPr id="210" name="Google Shape;210;p4"/>
          <p:cNvGrpSpPr/>
          <p:nvPr/>
        </p:nvGrpSpPr>
        <p:grpSpPr>
          <a:xfrm>
            <a:off x="7706360" y="3450590"/>
            <a:ext cx="3188970" cy="1534795"/>
            <a:chOff x="2505" y="4159"/>
            <a:chExt cx="5022" cy="2417"/>
          </a:xfrm>
        </p:grpSpPr>
        <p:sp>
          <p:nvSpPr>
            <p:cNvPr id="211" name="Google Shape;211;p4"/>
            <p:cNvSpPr txBox="1"/>
            <p:nvPr/>
          </p:nvSpPr>
          <p:spPr>
            <a:xfrm>
              <a:off x="2717" y="4159"/>
              <a:ext cx="3861" cy="7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400">
                <a:solidFill>
                  <a:srgbClr val="3F3F3F"/>
                </a:solidFill>
                <a:latin typeface="Arial"/>
                <a:ea typeface="Arial"/>
                <a:cs typeface="Arial"/>
                <a:sym typeface="Arial"/>
              </a:endParaRPr>
            </a:p>
          </p:txBody>
        </p:sp>
        <p:sp>
          <p:nvSpPr>
            <p:cNvPr id="212" name="Google Shape;212;p4"/>
            <p:cNvSpPr txBox="1"/>
            <p:nvPr/>
          </p:nvSpPr>
          <p:spPr>
            <a:xfrm>
              <a:off x="2505" y="4970"/>
              <a:ext cx="5022" cy="160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1800">
                  <a:solidFill>
                    <a:srgbClr val="262626"/>
                  </a:solidFill>
                  <a:latin typeface="Arial"/>
                  <a:ea typeface="Arial"/>
                  <a:cs typeface="Arial"/>
                  <a:sym typeface="Arial"/>
                </a:rPr>
                <a:t>3 establecer una herramienta de simulación y diseño que nos permita entregar un</a:t>
              </a:r>
              <a:endParaRPr/>
            </a:p>
            <a:p>
              <a:pPr indent="0" lvl="0" marL="0" marR="0" rtl="0" algn="ctr">
                <a:lnSpc>
                  <a:spcPct val="100000"/>
                </a:lnSpc>
                <a:spcBef>
                  <a:spcPts val="0"/>
                </a:spcBef>
                <a:spcAft>
                  <a:spcPts val="0"/>
                </a:spcAft>
                <a:buNone/>
              </a:pPr>
              <a:r>
                <a:rPr lang="en-US" sz="1800">
                  <a:solidFill>
                    <a:srgbClr val="262626"/>
                  </a:solidFill>
                  <a:latin typeface="Arial"/>
                  <a:ea typeface="Arial"/>
                  <a:cs typeface="Arial"/>
                  <a:sym typeface="Arial"/>
                </a:rPr>
                <a:t>prototipo de nuestro dron</a:t>
              </a:r>
              <a:endParaRPr sz="1800">
                <a:solidFill>
                  <a:srgbClr val="262626"/>
                </a:solidFill>
                <a:latin typeface="Arial"/>
                <a:ea typeface="Arial"/>
                <a:cs typeface="Arial"/>
                <a:sym typeface="Arial"/>
              </a:endParaRPr>
            </a:p>
          </p:txBody>
        </p:sp>
      </p:grpSp>
      <p:grpSp>
        <p:nvGrpSpPr>
          <p:cNvPr id="213" name="Google Shape;213;p4"/>
          <p:cNvGrpSpPr/>
          <p:nvPr/>
        </p:nvGrpSpPr>
        <p:grpSpPr>
          <a:xfrm>
            <a:off x="4496841" y="2125567"/>
            <a:ext cx="2831628" cy="3120413"/>
            <a:chOff x="4496841" y="2125567"/>
            <a:chExt cx="2831628" cy="3120413"/>
          </a:xfrm>
        </p:grpSpPr>
        <p:grpSp>
          <p:nvGrpSpPr>
            <p:cNvPr id="214" name="Google Shape;214;p4"/>
            <p:cNvGrpSpPr/>
            <p:nvPr/>
          </p:nvGrpSpPr>
          <p:grpSpPr>
            <a:xfrm rot="-2460000">
              <a:off x="4732824" y="3790887"/>
              <a:ext cx="624840" cy="953015"/>
              <a:chOff x="3129" y="3395"/>
              <a:chExt cx="1213" cy="1850"/>
            </a:xfrm>
          </p:grpSpPr>
          <p:sp>
            <p:nvSpPr>
              <p:cNvPr id="215" name="Google Shape;215;p4"/>
              <p:cNvSpPr/>
              <p:nvPr/>
            </p:nvSpPr>
            <p:spPr>
              <a:xfrm>
                <a:off x="3628" y="3395"/>
                <a:ext cx="714" cy="1450"/>
              </a:xfrm>
              <a:custGeom>
                <a:rect b="b" l="l" r="r" t="t"/>
                <a:pathLst>
                  <a:path extrusionOk="0" h="920750" w="453531">
                    <a:moveTo>
                      <a:pt x="453531" y="0"/>
                    </a:moveTo>
                    <a:cubicBezTo>
                      <a:pt x="438291" y="5715"/>
                      <a:pt x="399556" y="16510"/>
                      <a:pt x="369711" y="33020"/>
                    </a:cubicBezTo>
                    <a:cubicBezTo>
                      <a:pt x="339866" y="49530"/>
                      <a:pt x="329706" y="63500"/>
                      <a:pt x="303036" y="83820"/>
                    </a:cubicBezTo>
                    <a:cubicBezTo>
                      <a:pt x="276366" y="104140"/>
                      <a:pt x="259221" y="110490"/>
                      <a:pt x="235726" y="133985"/>
                    </a:cubicBezTo>
                    <a:cubicBezTo>
                      <a:pt x="212231" y="157480"/>
                      <a:pt x="205881" y="170815"/>
                      <a:pt x="185561" y="200660"/>
                    </a:cubicBezTo>
                    <a:cubicBezTo>
                      <a:pt x="165241" y="230505"/>
                      <a:pt x="155716" y="254000"/>
                      <a:pt x="135396" y="284480"/>
                    </a:cubicBezTo>
                    <a:cubicBezTo>
                      <a:pt x="115076" y="314960"/>
                      <a:pt x="105551" y="321945"/>
                      <a:pt x="85231" y="351790"/>
                    </a:cubicBezTo>
                    <a:cubicBezTo>
                      <a:pt x="64911" y="381635"/>
                      <a:pt x="48401" y="405130"/>
                      <a:pt x="35066" y="434975"/>
                    </a:cubicBezTo>
                    <a:cubicBezTo>
                      <a:pt x="21731" y="464820"/>
                      <a:pt x="25541" y="475615"/>
                      <a:pt x="18556" y="502285"/>
                    </a:cubicBezTo>
                    <a:cubicBezTo>
                      <a:pt x="11571" y="528955"/>
                      <a:pt x="4586" y="542290"/>
                      <a:pt x="1411" y="568960"/>
                    </a:cubicBezTo>
                    <a:cubicBezTo>
                      <a:pt x="-1764" y="595630"/>
                      <a:pt x="1411" y="609600"/>
                      <a:pt x="1411" y="636270"/>
                    </a:cubicBezTo>
                    <a:cubicBezTo>
                      <a:pt x="1411" y="662940"/>
                      <a:pt x="1411" y="676275"/>
                      <a:pt x="1411" y="702945"/>
                    </a:cubicBezTo>
                    <a:cubicBezTo>
                      <a:pt x="1411" y="729615"/>
                      <a:pt x="1411" y="739775"/>
                      <a:pt x="1411" y="770255"/>
                    </a:cubicBezTo>
                    <a:cubicBezTo>
                      <a:pt x="1411" y="800735"/>
                      <a:pt x="-1764" y="824230"/>
                      <a:pt x="1411" y="854075"/>
                    </a:cubicBezTo>
                    <a:cubicBezTo>
                      <a:pt x="4586" y="883920"/>
                      <a:pt x="15381" y="909320"/>
                      <a:pt x="18556" y="920750"/>
                    </a:cubicBezTo>
                  </a:path>
                </a:pathLst>
              </a:cu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4"/>
              <p:cNvSpPr/>
              <p:nvPr/>
            </p:nvSpPr>
            <p:spPr>
              <a:xfrm>
                <a:off x="3129" y="4624"/>
                <a:ext cx="976" cy="621"/>
              </a:xfrm>
              <a:custGeom>
                <a:rect b="b" l="l" r="r" t="t"/>
                <a:pathLst>
                  <a:path extrusionOk="0" h="394602" w="619760">
                    <a:moveTo>
                      <a:pt x="0" y="6219"/>
                    </a:moveTo>
                    <a:cubicBezTo>
                      <a:pt x="12700" y="4949"/>
                      <a:pt x="43815" y="-7116"/>
                      <a:pt x="67310" y="6219"/>
                    </a:cubicBezTo>
                    <a:cubicBezTo>
                      <a:pt x="90805" y="19554"/>
                      <a:pt x="93980" y="46859"/>
                      <a:pt x="117475" y="73529"/>
                    </a:cubicBezTo>
                    <a:cubicBezTo>
                      <a:pt x="140970" y="100199"/>
                      <a:pt x="167640" y="113534"/>
                      <a:pt x="184150" y="140204"/>
                    </a:cubicBezTo>
                    <a:cubicBezTo>
                      <a:pt x="200660" y="166874"/>
                      <a:pt x="187960" y="180844"/>
                      <a:pt x="201295" y="207514"/>
                    </a:cubicBezTo>
                    <a:cubicBezTo>
                      <a:pt x="214630" y="234184"/>
                      <a:pt x="234950" y="247519"/>
                      <a:pt x="251460" y="274189"/>
                    </a:cubicBezTo>
                    <a:cubicBezTo>
                      <a:pt x="267970" y="300859"/>
                      <a:pt x="264160" y="318004"/>
                      <a:pt x="284480" y="341499"/>
                    </a:cubicBezTo>
                    <a:cubicBezTo>
                      <a:pt x="304800" y="364994"/>
                      <a:pt x="321310" y="385314"/>
                      <a:pt x="351790" y="391664"/>
                    </a:cubicBezTo>
                    <a:cubicBezTo>
                      <a:pt x="382270" y="398014"/>
                      <a:pt x="412115" y="394839"/>
                      <a:pt x="435610" y="374519"/>
                    </a:cubicBezTo>
                    <a:cubicBezTo>
                      <a:pt x="459105" y="354199"/>
                      <a:pt x="452755" y="321179"/>
                      <a:pt x="469265" y="291334"/>
                    </a:cubicBezTo>
                    <a:cubicBezTo>
                      <a:pt x="485775" y="261489"/>
                      <a:pt x="502920" y="250694"/>
                      <a:pt x="519430" y="224024"/>
                    </a:cubicBezTo>
                    <a:cubicBezTo>
                      <a:pt x="535940" y="197354"/>
                      <a:pt x="542290" y="184019"/>
                      <a:pt x="552450" y="157349"/>
                    </a:cubicBezTo>
                    <a:cubicBezTo>
                      <a:pt x="562610" y="130679"/>
                      <a:pt x="556260" y="116709"/>
                      <a:pt x="569595" y="90039"/>
                    </a:cubicBezTo>
                    <a:cubicBezTo>
                      <a:pt x="582930" y="63369"/>
                      <a:pt x="610235" y="35429"/>
                      <a:pt x="619760" y="23364"/>
                    </a:cubicBezTo>
                  </a:path>
                </a:pathLst>
              </a:cu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17" name="Google Shape;217;p4"/>
            <p:cNvGrpSpPr/>
            <p:nvPr/>
          </p:nvGrpSpPr>
          <p:grpSpPr>
            <a:xfrm rot="-9120000">
              <a:off x="6516491" y="4022875"/>
              <a:ext cx="624840" cy="953015"/>
              <a:chOff x="3129" y="3395"/>
              <a:chExt cx="1213" cy="1850"/>
            </a:xfrm>
          </p:grpSpPr>
          <p:sp>
            <p:nvSpPr>
              <p:cNvPr id="218" name="Google Shape;218;p4"/>
              <p:cNvSpPr/>
              <p:nvPr/>
            </p:nvSpPr>
            <p:spPr>
              <a:xfrm>
                <a:off x="3628" y="3395"/>
                <a:ext cx="714" cy="1450"/>
              </a:xfrm>
              <a:custGeom>
                <a:rect b="b" l="l" r="r" t="t"/>
                <a:pathLst>
                  <a:path extrusionOk="0" h="920750" w="453531">
                    <a:moveTo>
                      <a:pt x="453531" y="0"/>
                    </a:moveTo>
                    <a:cubicBezTo>
                      <a:pt x="438291" y="5715"/>
                      <a:pt x="399556" y="16510"/>
                      <a:pt x="369711" y="33020"/>
                    </a:cubicBezTo>
                    <a:cubicBezTo>
                      <a:pt x="339866" y="49530"/>
                      <a:pt x="329706" y="63500"/>
                      <a:pt x="303036" y="83820"/>
                    </a:cubicBezTo>
                    <a:cubicBezTo>
                      <a:pt x="276366" y="104140"/>
                      <a:pt x="259221" y="110490"/>
                      <a:pt x="235726" y="133985"/>
                    </a:cubicBezTo>
                    <a:cubicBezTo>
                      <a:pt x="212231" y="157480"/>
                      <a:pt x="205881" y="170815"/>
                      <a:pt x="185561" y="200660"/>
                    </a:cubicBezTo>
                    <a:cubicBezTo>
                      <a:pt x="165241" y="230505"/>
                      <a:pt x="155716" y="254000"/>
                      <a:pt x="135396" y="284480"/>
                    </a:cubicBezTo>
                    <a:cubicBezTo>
                      <a:pt x="115076" y="314960"/>
                      <a:pt x="105551" y="321945"/>
                      <a:pt x="85231" y="351790"/>
                    </a:cubicBezTo>
                    <a:cubicBezTo>
                      <a:pt x="64911" y="381635"/>
                      <a:pt x="48401" y="405130"/>
                      <a:pt x="35066" y="434975"/>
                    </a:cubicBezTo>
                    <a:cubicBezTo>
                      <a:pt x="21731" y="464820"/>
                      <a:pt x="25541" y="475615"/>
                      <a:pt x="18556" y="502285"/>
                    </a:cubicBezTo>
                    <a:cubicBezTo>
                      <a:pt x="11571" y="528955"/>
                      <a:pt x="4586" y="542290"/>
                      <a:pt x="1411" y="568960"/>
                    </a:cubicBezTo>
                    <a:cubicBezTo>
                      <a:pt x="-1764" y="595630"/>
                      <a:pt x="1411" y="609600"/>
                      <a:pt x="1411" y="636270"/>
                    </a:cubicBezTo>
                    <a:cubicBezTo>
                      <a:pt x="1411" y="662940"/>
                      <a:pt x="1411" y="676275"/>
                      <a:pt x="1411" y="702945"/>
                    </a:cubicBezTo>
                    <a:cubicBezTo>
                      <a:pt x="1411" y="729615"/>
                      <a:pt x="1411" y="739775"/>
                      <a:pt x="1411" y="770255"/>
                    </a:cubicBezTo>
                    <a:cubicBezTo>
                      <a:pt x="1411" y="800735"/>
                      <a:pt x="-1764" y="824230"/>
                      <a:pt x="1411" y="854075"/>
                    </a:cubicBezTo>
                    <a:cubicBezTo>
                      <a:pt x="4586" y="883920"/>
                      <a:pt x="15381" y="909320"/>
                      <a:pt x="18556" y="920750"/>
                    </a:cubicBezTo>
                  </a:path>
                </a:pathLst>
              </a:cu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4"/>
              <p:cNvSpPr/>
              <p:nvPr/>
            </p:nvSpPr>
            <p:spPr>
              <a:xfrm>
                <a:off x="3129" y="4624"/>
                <a:ext cx="976" cy="621"/>
              </a:xfrm>
              <a:custGeom>
                <a:rect b="b" l="l" r="r" t="t"/>
                <a:pathLst>
                  <a:path extrusionOk="0" h="394602" w="619760">
                    <a:moveTo>
                      <a:pt x="0" y="6219"/>
                    </a:moveTo>
                    <a:cubicBezTo>
                      <a:pt x="12700" y="4949"/>
                      <a:pt x="43815" y="-7116"/>
                      <a:pt x="67310" y="6219"/>
                    </a:cubicBezTo>
                    <a:cubicBezTo>
                      <a:pt x="90805" y="19554"/>
                      <a:pt x="93980" y="46859"/>
                      <a:pt x="117475" y="73529"/>
                    </a:cubicBezTo>
                    <a:cubicBezTo>
                      <a:pt x="140970" y="100199"/>
                      <a:pt x="167640" y="113534"/>
                      <a:pt x="184150" y="140204"/>
                    </a:cubicBezTo>
                    <a:cubicBezTo>
                      <a:pt x="200660" y="166874"/>
                      <a:pt x="187960" y="180844"/>
                      <a:pt x="201295" y="207514"/>
                    </a:cubicBezTo>
                    <a:cubicBezTo>
                      <a:pt x="214630" y="234184"/>
                      <a:pt x="234950" y="247519"/>
                      <a:pt x="251460" y="274189"/>
                    </a:cubicBezTo>
                    <a:cubicBezTo>
                      <a:pt x="267970" y="300859"/>
                      <a:pt x="264160" y="318004"/>
                      <a:pt x="284480" y="341499"/>
                    </a:cubicBezTo>
                    <a:cubicBezTo>
                      <a:pt x="304800" y="364994"/>
                      <a:pt x="321310" y="385314"/>
                      <a:pt x="351790" y="391664"/>
                    </a:cubicBezTo>
                    <a:cubicBezTo>
                      <a:pt x="382270" y="398014"/>
                      <a:pt x="412115" y="394839"/>
                      <a:pt x="435610" y="374519"/>
                    </a:cubicBezTo>
                    <a:cubicBezTo>
                      <a:pt x="459105" y="354199"/>
                      <a:pt x="452755" y="321179"/>
                      <a:pt x="469265" y="291334"/>
                    </a:cubicBezTo>
                    <a:cubicBezTo>
                      <a:pt x="485775" y="261489"/>
                      <a:pt x="502920" y="250694"/>
                      <a:pt x="519430" y="224024"/>
                    </a:cubicBezTo>
                    <a:cubicBezTo>
                      <a:pt x="535940" y="197354"/>
                      <a:pt x="542290" y="184019"/>
                      <a:pt x="552450" y="157349"/>
                    </a:cubicBezTo>
                    <a:cubicBezTo>
                      <a:pt x="562610" y="130679"/>
                      <a:pt x="556260" y="116709"/>
                      <a:pt x="569595" y="90039"/>
                    </a:cubicBezTo>
                    <a:cubicBezTo>
                      <a:pt x="582930" y="63369"/>
                      <a:pt x="610235" y="35429"/>
                      <a:pt x="619760" y="23364"/>
                    </a:cubicBezTo>
                  </a:path>
                </a:pathLst>
              </a:cu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20" name="Google Shape;220;p4"/>
            <p:cNvGrpSpPr/>
            <p:nvPr/>
          </p:nvGrpSpPr>
          <p:grpSpPr>
            <a:xfrm rot="4800000">
              <a:off x="5660136" y="2338492"/>
              <a:ext cx="624840" cy="953015"/>
              <a:chOff x="3129" y="3395"/>
              <a:chExt cx="1213" cy="1850"/>
            </a:xfrm>
          </p:grpSpPr>
          <p:sp>
            <p:nvSpPr>
              <p:cNvPr id="221" name="Google Shape;221;p4"/>
              <p:cNvSpPr/>
              <p:nvPr/>
            </p:nvSpPr>
            <p:spPr>
              <a:xfrm>
                <a:off x="3628" y="3395"/>
                <a:ext cx="714" cy="1450"/>
              </a:xfrm>
              <a:custGeom>
                <a:rect b="b" l="l" r="r" t="t"/>
                <a:pathLst>
                  <a:path extrusionOk="0" h="920750" w="453531">
                    <a:moveTo>
                      <a:pt x="453531" y="0"/>
                    </a:moveTo>
                    <a:cubicBezTo>
                      <a:pt x="438291" y="5715"/>
                      <a:pt x="399556" y="16510"/>
                      <a:pt x="369711" y="33020"/>
                    </a:cubicBezTo>
                    <a:cubicBezTo>
                      <a:pt x="339866" y="49530"/>
                      <a:pt x="329706" y="63500"/>
                      <a:pt x="303036" y="83820"/>
                    </a:cubicBezTo>
                    <a:cubicBezTo>
                      <a:pt x="276366" y="104140"/>
                      <a:pt x="259221" y="110490"/>
                      <a:pt x="235726" y="133985"/>
                    </a:cubicBezTo>
                    <a:cubicBezTo>
                      <a:pt x="212231" y="157480"/>
                      <a:pt x="205881" y="170815"/>
                      <a:pt x="185561" y="200660"/>
                    </a:cubicBezTo>
                    <a:cubicBezTo>
                      <a:pt x="165241" y="230505"/>
                      <a:pt x="155716" y="254000"/>
                      <a:pt x="135396" y="284480"/>
                    </a:cubicBezTo>
                    <a:cubicBezTo>
                      <a:pt x="115076" y="314960"/>
                      <a:pt x="105551" y="321945"/>
                      <a:pt x="85231" y="351790"/>
                    </a:cubicBezTo>
                    <a:cubicBezTo>
                      <a:pt x="64911" y="381635"/>
                      <a:pt x="48401" y="405130"/>
                      <a:pt x="35066" y="434975"/>
                    </a:cubicBezTo>
                    <a:cubicBezTo>
                      <a:pt x="21731" y="464820"/>
                      <a:pt x="25541" y="475615"/>
                      <a:pt x="18556" y="502285"/>
                    </a:cubicBezTo>
                    <a:cubicBezTo>
                      <a:pt x="11571" y="528955"/>
                      <a:pt x="4586" y="542290"/>
                      <a:pt x="1411" y="568960"/>
                    </a:cubicBezTo>
                    <a:cubicBezTo>
                      <a:pt x="-1764" y="595630"/>
                      <a:pt x="1411" y="609600"/>
                      <a:pt x="1411" y="636270"/>
                    </a:cubicBezTo>
                    <a:cubicBezTo>
                      <a:pt x="1411" y="662940"/>
                      <a:pt x="1411" y="676275"/>
                      <a:pt x="1411" y="702945"/>
                    </a:cubicBezTo>
                    <a:cubicBezTo>
                      <a:pt x="1411" y="729615"/>
                      <a:pt x="1411" y="739775"/>
                      <a:pt x="1411" y="770255"/>
                    </a:cubicBezTo>
                    <a:cubicBezTo>
                      <a:pt x="1411" y="800735"/>
                      <a:pt x="-1764" y="824230"/>
                      <a:pt x="1411" y="854075"/>
                    </a:cubicBezTo>
                    <a:cubicBezTo>
                      <a:pt x="4586" y="883920"/>
                      <a:pt x="15381" y="909320"/>
                      <a:pt x="18556" y="920750"/>
                    </a:cubicBezTo>
                  </a:path>
                </a:pathLst>
              </a:cu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4"/>
              <p:cNvSpPr/>
              <p:nvPr/>
            </p:nvSpPr>
            <p:spPr>
              <a:xfrm>
                <a:off x="3129" y="4624"/>
                <a:ext cx="976" cy="621"/>
              </a:xfrm>
              <a:custGeom>
                <a:rect b="b" l="l" r="r" t="t"/>
                <a:pathLst>
                  <a:path extrusionOk="0" h="394602" w="619760">
                    <a:moveTo>
                      <a:pt x="0" y="6219"/>
                    </a:moveTo>
                    <a:cubicBezTo>
                      <a:pt x="12700" y="4949"/>
                      <a:pt x="43815" y="-7116"/>
                      <a:pt x="67310" y="6219"/>
                    </a:cubicBezTo>
                    <a:cubicBezTo>
                      <a:pt x="90805" y="19554"/>
                      <a:pt x="93980" y="46859"/>
                      <a:pt x="117475" y="73529"/>
                    </a:cubicBezTo>
                    <a:cubicBezTo>
                      <a:pt x="140970" y="100199"/>
                      <a:pt x="167640" y="113534"/>
                      <a:pt x="184150" y="140204"/>
                    </a:cubicBezTo>
                    <a:cubicBezTo>
                      <a:pt x="200660" y="166874"/>
                      <a:pt x="187960" y="180844"/>
                      <a:pt x="201295" y="207514"/>
                    </a:cubicBezTo>
                    <a:cubicBezTo>
                      <a:pt x="214630" y="234184"/>
                      <a:pt x="234950" y="247519"/>
                      <a:pt x="251460" y="274189"/>
                    </a:cubicBezTo>
                    <a:cubicBezTo>
                      <a:pt x="267970" y="300859"/>
                      <a:pt x="264160" y="318004"/>
                      <a:pt x="284480" y="341499"/>
                    </a:cubicBezTo>
                    <a:cubicBezTo>
                      <a:pt x="304800" y="364994"/>
                      <a:pt x="321310" y="385314"/>
                      <a:pt x="351790" y="391664"/>
                    </a:cubicBezTo>
                    <a:cubicBezTo>
                      <a:pt x="382270" y="398014"/>
                      <a:pt x="412115" y="394839"/>
                      <a:pt x="435610" y="374519"/>
                    </a:cubicBezTo>
                    <a:cubicBezTo>
                      <a:pt x="459105" y="354199"/>
                      <a:pt x="452755" y="321179"/>
                      <a:pt x="469265" y="291334"/>
                    </a:cubicBezTo>
                    <a:cubicBezTo>
                      <a:pt x="485775" y="261489"/>
                      <a:pt x="502920" y="250694"/>
                      <a:pt x="519430" y="224024"/>
                    </a:cubicBezTo>
                    <a:cubicBezTo>
                      <a:pt x="535940" y="197354"/>
                      <a:pt x="542290" y="184019"/>
                      <a:pt x="552450" y="157349"/>
                    </a:cubicBezTo>
                    <a:cubicBezTo>
                      <a:pt x="562610" y="130679"/>
                      <a:pt x="556260" y="116709"/>
                      <a:pt x="569595" y="90039"/>
                    </a:cubicBezTo>
                    <a:cubicBezTo>
                      <a:pt x="582930" y="63369"/>
                      <a:pt x="610235" y="35429"/>
                      <a:pt x="619760" y="23364"/>
                    </a:cubicBezTo>
                  </a:path>
                </a:pathLst>
              </a:cu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223" name="Google Shape;223;p4"/>
            <p:cNvPicPr preferRelativeResize="0"/>
            <p:nvPr/>
          </p:nvPicPr>
          <p:blipFill rotWithShape="1">
            <a:blip r:embed="rId5">
              <a:alphaModFix/>
            </a:blip>
            <a:srcRect b="0" l="0" r="0" t="0"/>
            <a:stretch/>
          </p:blipFill>
          <p:spPr>
            <a:xfrm>
              <a:off x="4580237" y="2125567"/>
              <a:ext cx="862744" cy="1647244"/>
            </a:xfrm>
            <a:prstGeom prst="rect">
              <a:avLst/>
            </a:prstGeom>
            <a:noFill/>
            <a:ln>
              <a:noFill/>
            </a:ln>
          </p:spPr>
        </p:pic>
        <p:pic>
          <p:nvPicPr>
            <p:cNvPr id="224" name="Google Shape;224;p4"/>
            <p:cNvPicPr preferRelativeResize="0"/>
            <p:nvPr/>
          </p:nvPicPr>
          <p:blipFill rotWithShape="1">
            <a:blip r:embed="rId5">
              <a:alphaModFix/>
            </a:blip>
            <a:srcRect b="0" l="0" r="0" t="0"/>
            <a:stretch/>
          </p:blipFill>
          <p:spPr>
            <a:xfrm>
              <a:off x="6450887" y="2521437"/>
              <a:ext cx="862744" cy="1647244"/>
            </a:xfrm>
            <a:prstGeom prst="rect">
              <a:avLst/>
            </a:prstGeom>
            <a:noFill/>
            <a:ln>
              <a:noFill/>
            </a:ln>
          </p:spPr>
        </p:pic>
        <p:pic>
          <p:nvPicPr>
            <p:cNvPr id="225" name="Google Shape;225;p4"/>
            <p:cNvPicPr preferRelativeResize="0"/>
            <p:nvPr/>
          </p:nvPicPr>
          <p:blipFill rotWithShape="1">
            <a:blip r:embed="rId5">
              <a:alphaModFix/>
            </a:blip>
            <a:srcRect b="0" l="0" r="0" t="0"/>
            <a:stretch/>
          </p:blipFill>
          <p:spPr>
            <a:xfrm>
              <a:off x="5433148" y="3598736"/>
              <a:ext cx="862744" cy="1647244"/>
            </a:xfrm>
            <a:prstGeom prst="rect">
              <a:avLst/>
            </a:prstGeom>
            <a:noFill/>
            <a:ln>
              <a:noFill/>
            </a:ln>
          </p:spPr>
        </p:pic>
      </p:grpSp>
      <p:sp>
        <p:nvSpPr>
          <p:cNvPr id="226" name="Google Shape;226;p4"/>
          <p:cNvSpPr txBox="1"/>
          <p:nvPr/>
        </p:nvSpPr>
        <p:spPr>
          <a:xfrm>
            <a:off x="5525375" y="995365"/>
            <a:ext cx="373632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4 establecer qué tipo de simulador y programa de diseño que se utilizara para la creación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del proyecto</a:t>
            </a:r>
            <a:endParaRPr sz="1800">
              <a:solidFill>
                <a:schemeClr val="dk1"/>
              </a:solidFill>
              <a:latin typeface="Arial"/>
              <a:ea typeface="Arial"/>
              <a:cs typeface="Arial"/>
              <a:sym typeface="Arial"/>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500"/>
                                        <p:tgtEl>
                                          <p:spTgt spid="203"/>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500"/>
                                        <p:tgtEl>
                                          <p:spTgt spid="20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500"/>
                                        <p:tgtEl>
                                          <p:spTgt spid="213"/>
                                        </p:tgtEl>
                                        <p:attrNameLst>
                                          <p:attrName>ppt_w</p:attrName>
                                        </p:attrNameLst>
                                      </p:cBhvr>
                                      <p:tavLst>
                                        <p:tav fmla="" tm="0">
                                          <p:val>
                                            <p:strVal val="0"/>
                                          </p:val>
                                        </p:tav>
                                        <p:tav fmla="" tm="100000">
                                          <p:val>
                                            <p:strVal val="#ppt_w"/>
                                          </p:val>
                                        </p:tav>
                                      </p:tavLst>
                                    </p:anim>
                                    <p:anim calcmode="lin" valueType="num">
                                      <p:cBhvr additive="base">
                                        <p:cTn dur="500"/>
                                        <p:tgtEl>
                                          <p:spTgt spid="213"/>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500"/>
                                        <p:tgtEl>
                                          <p:spTgt spid="2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pSp>
        <p:nvGrpSpPr>
          <p:cNvPr id="232" name="Google Shape;232;p6"/>
          <p:cNvGrpSpPr/>
          <p:nvPr/>
        </p:nvGrpSpPr>
        <p:grpSpPr>
          <a:xfrm>
            <a:off x="-105773" y="57151"/>
            <a:ext cx="12075886" cy="6809362"/>
            <a:chOff x="77107" y="57150"/>
            <a:chExt cx="12075886" cy="6809362"/>
          </a:xfrm>
        </p:grpSpPr>
        <p:sp>
          <p:nvSpPr>
            <p:cNvPr id="233" name="Google Shape;233;p6"/>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6"/>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6"/>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 name="Google Shape;236;p6"/>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6"/>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6"/>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9" name="Google Shape;239;p6"/>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6"/>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1" name="Google Shape;241;p6"/>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6"/>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6"/>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6"/>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6"/>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6"/>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6"/>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8" name="Google Shape;248;p6"/>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 name="Google Shape;249;p6"/>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6"/>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 name="Google Shape;251;p6"/>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6"/>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253" name="Google Shape;253;p6"/>
          <p:cNvPicPr preferRelativeResize="0"/>
          <p:nvPr/>
        </p:nvPicPr>
        <p:blipFill rotWithShape="1">
          <a:blip r:embed="rId4">
            <a:alphaModFix/>
          </a:blip>
          <a:srcRect b="0" l="0" r="0" t="0"/>
          <a:stretch/>
        </p:blipFill>
        <p:spPr>
          <a:xfrm>
            <a:off x="4782" y="8512"/>
            <a:ext cx="4862322" cy="6858000"/>
          </a:xfrm>
          <a:prstGeom prst="rect">
            <a:avLst/>
          </a:prstGeom>
          <a:noFill/>
          <a:ln>
            <a:noFill/>
          </a:ln>
        </p:spPr>
      </p:pic>
      <p:sp>
        <p:nvSpPr>
          <p:cNvPr id="254" name="Google Shape;254;p6"/>
          <p:cNvSpPr txBox="1"/>
          <p:nvPr/>
        </p:nvSpPr>
        <p:spPr>
          <a:xfrm>
            <a:off x="5749290" y="2674620"/>
            <a:ext cx="5498103" cy="1261179"/>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3F3F3F"/>
              </a:buClr>
              <a:buSzPts val="2000"/>
              <a:buFont typeface="Arial"/>
              <a:buNone/>
            </a:pPr>
            <a:r>
              <a:rPr lang="en-US" sz="2000">
                <a:solidFill>
                  <a:srgbClr val="3F3F3F"/>
                </a:solidFill>
                <a:latin typeface="Arial"/>
                <a:ea typeface="Arial"/>
                <a:cs typeface="Arial"/>
                <a:sym typeface="Arial"/>
              </a:rPr>
              <a:t>Implementar un dron capaz de monitorear el riego  de los cultivos, mediante sensores  y rose adores.</a:t>
            </a:r>
            <a:endParaRPr sz="2000">
              <a:solidFill>
                <a:srgbClr val="3F3F3F"/>
              </a:solidFill>
              <a:latin typeface="Arial"/>
              <a:ea typeface="Arial"/>
              <a:cs typeface="Arial"/>
              <a:sym typeface="Arial"/>
            </a:endParaRPr>
          </a:p>
        </p:txBody>
      </p:sp>
      <p:pic>
        <p:nvPicPr>
          <p:cNvPr id="255" name="Google Shape;255;p6"/>
          <p:cNvPicPr preferRelativeResize="0"/>
          <p:nvPr/>
        </p:nvPicPr>
        <p:blipFill rotWithShape="1">
          <a:blip r:embed="rId5">
            <a:alphaModFix/>
          </a:blip>
          <a:srcRect b="0" l="0" r="0" t="0"/>
          <a:stretch/>
        </p:blipFill>
        <p:spPr>
          <a:xfrm>
            <a:off x="2204070" y="1748750"/>
            <a:ext cx="3040382" cy="3040382"/>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5"/>
          <p:cNvGrpSpPr/>
          <p:nvPr/>
        </p:nvGrpSpPr>
        <p:grpSpPr>
          <a:xfrm>
            <a:off x="-289129" y="161190"/>
            <a:ext cx="12075886" cy="6809362"/>
            <a:chOff x="77107" y="57150"/>
            <a:chExt cx="12075886" cy="6809362"/>
          </a:xfrm>
        </p:grpSpPr>
        <p:sp>
          <p:nvSpPr>
            <p:cNvPr id="262" name="Google Shape;262;p5"/>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5"/>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5"/>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5"/>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5"/>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 name="Google Shape;267;p5"/>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5"/>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5"/>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5"/>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5"/>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2" name="Google Shape;272;p5"/>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 name="Google Shape;273;p5"/>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5"/>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5"/>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5"/>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5"/>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8" name="Google Shape;278;p5"/>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5"/>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5"/>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5"/>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282" name="Google Shape;282;p5"/>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283" name="Google Shape;283;p5"/>
          <p:cNvSpPr/>
          <p:nvPr/>
        </p:nvSpPr>
        <p:spPr>
          <a:xfrm>
            <a:off x="1631729" y="50929"/>
            <a:ext cx="751800" cy="590400"/>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FFFFFF"/>
              </a:solidFill>
              <a:latin typeface="Arial"/>
              <a:ea typeface="Arial"/>
              <a:cs typeface="Arial"/>
              <a:sym typeface="Arial"/>
            </a:endParaRPr>
          </a:p>
        </p:txBody>
      </p:sp>
      <p:sp>
        <p:nvSpPr>
          <p:cNvPr id="284" name="Google Shape;284;p5"/>
          <p:cNvSpPr txBox="1"/>
          <p:nvPr/>
        </p:nvSpPr>
        <p:spPr>
          <a:xfrm>
            <a:off x="2383515" y="176775"/>
            <a:ext cx="3058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200">
                <a:solidFill>
                  <a:srgbClr val="527C57"/>
                </a:solidFill>
              </a:rPr>
              <a:t>software</a:t>
            </a:r>
            <a:endParaRPr b="1" sz="3300">
              <a:solidFill>
                <a:schemeClr val="dk1"/>
              </a:solidFill>
              <a:latin typeface="Arial"/>
              <a:ea typeface="Arial"/>
              <a:cs typeface="Arial"/>
              <a:sym typeface="Arial"/>
            </a:endParaRPr>
          </a:p>
        </p:txBody>
      </p:sp>
      <p:sp>
        <p:nvSpPr>
          <p:cNvPr id="285" name="Google Shape;285;p5"/>
          <p:cNvSpPr/>
          <p:nvPr/>
        </p:nvSpPr>
        <p:spPr>
          <a:xfrm>
            <a:off x="567377" y="5051021"/>
            <a:ext cx="3160209" cy="862099"/>
          </a:xfrm>
          <a:prstGeom prst="rect">
            <a:avLst/>
          </a:prstGeom>
          <a:noFill/>
          <a:ln>
            <a:noFill/>
          </a:ln>
        </p:spPr>
        <p:txBody>
          <a:bodyPr anchorCtr="0" anchor="t" bIns="45700" lIns="91425" spcFirstLastPara="1" rIns="91425" wrap="square" tIns="45700">
            <a:noAutofit/>
          </a:bodyPr>
          <a:lstStyle/>
          <a:p>
            <a:pPr indent="0" lvl="0" marL="0" marR="0" rtl="0" algn="ctr">
              <a:lnSpc>
                <a:spcPct val="111111"/>
              </a:lnSpc>
              <a:spcBef>
                <a:spcPts val="0"/>
              </a:spcBef>
              <a:spcAft>
                <a:spcPts val="0"/>
              </a:spcAft>
              <a:buNone/>
            </a:pPr>
            <a:r>
              <a:rPr lang="en-US" sz="1800">
                <a:solidFill>
                  <a:schemeClr val="dk1"/>
                </a:solidFill>
                <a:latin typeface="Arial"/>
                <a:ea typeface="Arial"/>
                <a:cs typeface="Arial"/>
                <a:sym typeface="Arial"/>
              </a:rPr>
              <a:t>Arduino uno</a:t>
            </a:r>
            <a:r>
              <a:rPr lang="en-US" sz="1200">
                <a:solidFill>
                  <a:schemeClr val="dk1"/>
                </a:solidFill>
                <a:latin typeface="Arial"/>
                <a:ea typeface="Arial"/>
                <a:cs typeface="Arial"/>
                <a:sym typeface="Arial"/>
              </a:rPr>
              <a:t>.</a:t>
            </a:r>
            <a:endParaRPr/>
          </a:p>
        </p:txBody>
      </p:sp>
      <p:sp>
        <p:nvSpPr>
          <p:cNvPr id="286" name="Google Shape;286;p5"/>
          <p:cNvSpPr/>
          <p:nvPr/>
        </p:nvSpPr>
        <p:spPr>
          <a:xfrm>
            <a:off x="4515896" y="5051021"/>
            <a:ext cx="3160209" cy="1401382"/>
          </a:xfrm>
          <a:prstGeom prst="rect">
            <a:avLst/>
          </a:prstGeom>
          <a:noFill/>
          <a:ln>
            <a:noFill/>
          </a:ln>
        </p:spPr>
        <p:txBody>
          <a:bodyPr anchorCtr="0" anchor="t" bIns="45700" lIns="91425" spcFirstLastPara="1" rIns="91425" wrap="square" tIns="45700">
            <a:noAutofit/>
          </a:bodyPr>
          <a:lstStyle/>
          <a:p>
            <a:pPr indent="0" lvl="0" marL="0" marR="0" rtl="0" algn="ctr">
              <a:lnSpc>
                <a:spcPct val="111111"/>
              </a:lnSpc>
              <a:spcBef>
                <a:spcPts val="0"/>
              </a:spcBef>
              <a:spcAft>
                <a:spcPts val="0"/>
              </a:spcAft>
              <a:buNone/>
            </a:pPr>
            <a:r>
              <a:rPr lang="en-US" sz="1800">
                <a:solidFill>
                  <a:schemeClr val="dk1"/>
                </a:solidFill>
                <a:latin typeface="Arial"/>
                <a:ea typeface="Arial"/>
                <a:cs typeface="Arial"/>
                <a:sym typeface="Arial"/>
              </a:rPr>
              <a:t>Controladora APM</a:t>
            </a:r>
            <a:endParaRPr/>
          </a:p>
        </p:txBody>
      </p:sp>
      <p:sp>
        <p:nvSpPr>
          <p:cNvPr id="287" name="Google Shape;287;p5"/>
          <p:cNvSpPr/>
          <p:nvPr/>
        </p:nvSpPr>
        <p:spPr>
          <a:xfrm>
            <a:off x="8656712" y="5051021"/>
            <a:ext cx="3160209" cy="1401382"/>
          </a:xfrm>
          <a:prstGeom prst="rect">
            <a:avLst/>
          </a:prstGeom>
          <a:noFill/>
          <a:ln>
            <a:noFill/>
          </a:ln>
        </p:spPr>
        <p:txBody>
          <a:bodyPr anchorCtr="0" anchor="t" bIns="45700" lIns="91425" spcFirstLastPara="1" rIns="91425" wrap="square" tIns="45700">
            <a:noAutofit/>
          </a:bodyPr>
          <a:lstStyle/>
          <a:p>
            <a:pPr indent="0" lvl="0" marL="0" marR="0" rtl="0" algn="ctr">
              <a:lnSpc>
                <a:spcPct val="111111"/>
              </a:lnSpc>
              <a:spcBef>
                <a:spcPts val="0"/>
              </a:spcBef>
              <a:spcAft>
                <a:spcPts val="0"/>
              </a:spcAft>
              <a:buNone/>
            </a:pPr>
            <a:r>
              <a:rPr lang="en-US" sz="1800">
                <a:solidFill>
                  <a:schemeClr val="dk1"/>
                </a:solidFill>
                <a:latin typeface="Arial"/>
                <a:ea typeface="Arial"/>
                <a:cs typeface="Arial"/>
                <a:sym typeface="Arial"/>
              </a:rPr>
              <a:t>software ardupilot.</a:t>
            </a:r>
            <a:endParaRPr sz="1200">
              <a:solidFill>
                <a:schemeClr val="dk1"/>
              </a:solidFill>
              <a:latin typeface="Arial"/>
              <a:ea typeface="Arial"/>
              <a:cs typeface="Arial"/>
              <a:sym typeface="Arial"/>
            </a:endParaRPr>
          </a:p>
        </p:txBody>
      </p:sp>
      <p:pic>
        <p:nvPicPr>
          <p:cNvPr id="288" name="Google Shape;288;p5"/>
          <p:cNvPicPr preferRelativeResize="0"/>
          <p:nvPr/>
        </p:nvPicPr>
        <p:blipFill rotWithShape="1">
          <a:blip r:embed="rId5">
            <a:alphaModFix/>
          </a:blip>
          <a:srcRect b="0" l="0" r="0" t="0"/>
          <a:stretch/>
        </p:blipFill>
        <p:spPr>
          <a:xfrm>
            <a:off x="762485" y="2580034"/>
            <a:ext cx="3171825" cy="1971675"/>
          </a:xfrm>
          <a:prstGeom prst="rect">
            <a:avLst/>
          </a:prstGeom>
          <a:noFill/>
          <a:ln>
            <a:noFill/>
          </a:ln>
        </p:spPr>
      </p:pic>
      <p:pic>
        <p:nvPicPr>
          <p:cNvPr id="289" name="Google Shape;289;p5"/>
          <p:cNvPicPr preferRelativeResize="0"/>
          <p:nvPr/>
        </p:nvPicPr>
        <p:blipFill rotWithShape="1">
          <a:blip r:embed="rId6">
            <a:alphaModFix/>
          </a:blip>
          <a:srcRect b="0" l="0" r="0" t="0"/>
          <a:stretch/>
        </p:blipFill>
        <p:spPr>
          <a:xfrm>
            <a:off x="4481512" y="2243137"/>
            <a:ext cx="3228975" cy="2371725"/>
          </a:xfrm>
          <a:prstGeom prst="rect">
            <a:avLst/>
          </a:prstGeom>
          <a:noFill/>
          <a:ln>
            <a:noFill/>
          </a:ln>
        </p:spPr>
      </p:pic>
      <p:pic>
        <p:nvPicPr>
          <p:cNvPr id="290" name="Google Shape;290;p5"/>
          <p:cNvPicPr preferRelativeResize="0"/>
          <p:nvPr/>
        </p:nvPicPr>
        <p:blipFill rotWithShape="1">
          <a:blip r:embed="rId7">
            <a:alphaModFix/>
          </a:blip>
          <a:srcRect b="0" l="0" r="0" t="0"/>
          <a:stretch/>
        </p:blipFill>
        <p:spPr>
          <a:xfrm>
            <a:off x="8476923" y="2139428"/>
            <a:ext cx="3339998" cy="2674687"/>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500"/>
                                        <p:tgtEl>
                                          <p:spTgt spid="2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p7"/>
          <p:cNvGrpSpPr/>
          <p:nvPr/>
        </p:nvGrpSpPr>
        <p:grpSpPr>
          <a:xfrm>
            <a:off x="77107" y="57150"/>
            <a:ext cx="12075886" cy="6809362"/>
            <a:chOff x="77107" y="57150"/>
            <a:chExt cx="12075886" cy="6809362"/>
          </a:xfrm>
        </p:grpSpPr>
        <p:sp>
          <p:nvSpPr>
            <p:cNvPr id="297" name="Google Shape;297;p7"/>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p7"/>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9" name="Google Shape;299;p7"/>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0" name="Google Shape;300;p7"/>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1" name="Google Shape;301;p7"/>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2" name="Google Shape;302;p7"/>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3" name="Google Shape;303;p7"/>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4" name="Google Shape;304;p7"/>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7"/>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7"/>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p7"/>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7"/>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7"/>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p7"/>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7"/>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7"/>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3" name="Google Shape;313;p7"/>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7"/>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7"/>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7"/>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7" name="Google Shape;317;p7"/>
          <p:cNvSpPr txBox="1"/>
          <p:nvPr/>
        </p:nvSpPr>
        <p:spPr>
          <a:xfrm flipH="1">
            <a:off x="4585647" y="57141"/>
            <a:ext cx="3058800" cy="785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b="1" lang="en-US" sz="3100">
                <a:solidFill>
                  <a:srgbClr val="527C57"/>
                </a:solidFill>
              </a:rPr>
              <a:t>DISEÑO</a:t>
            </a:r>
            <a:endParaRPr b="1" sz="2000">
              <a:solidFill>
                <a:srgbClr val="262626"/>
              </a:solidFill>
              <a:latin typeface="Arial"/>
              <a:ea typeface="Arial"/>
              <a:cs typeface="Arial"/>
              <a:sym typeface="Arial"/>
            </a:endParaRPr>
          </a:p>
          <a:p>
            <a:pPr indent="0" lvl="0" marL="0" marR="0" rtl="0" algn="r">
              <a:lnSpc>
                <a:spcPct val="120000"/>
              </a:lnSpc>
              <a:spcBef>
                <a:spcPts val="0"/>
              </a:spcBef>
              <a:spcAft>
                <a:spcPts val="0"/>
              </a:spcAft>
              <a:buNone/>
            </a:pPr>
            <a:r>
              <a:t/>
            </a:r>
            <a:endParaRPr/>
          </a:p>
        </p:txBody>
      </p:sp>
      <p:pic>
        <p:nvPicPr>
          <p:cNvPr id="318" name="Google Shape;318;p7"/>
          <p:cNvPicPr preferRelativeResize="0"/>
          <p:nvPr/>
        </p:nvPicPr>
        <p:blipFill rotWithShape="1">
          <a:blip r:embed="rId4">
            <a:alphaModFix/>
          </a:blip>
          <a:srcRect b="0" l="0" r="0" t="0"/>
          <a:stretch/>
        </p:blipFill>
        <p:spPr>
          <a:xfrm flipH="1" rot="10800000">
            <a:off x="-396861" y="-440384"/>
            <a:ext cx="3554878" cy="3525977"/>
          </a:xfrm>
          <a:prstGeom prst="rect">
            <a:avLst/>
          </a:prstGeom>
          <a:noFill/>
          <a:ln>
            <a:noFill/>
          </a:ln>
        </p:spPr>
      </p:pic>
      <p:pic>
        <p:nvPicPr>
          <p:cNvPr id="319" name="Google Shape;319;p7"/>
          <p:cNvPicPr preferRelativeResize="0"/>
          <p:nvPr/>
        </p:nvPicPr>
        <p:blipFill rotWithShape="1">
          <a:blip r:embed="rId4">
            <a:alphaModFix/>
          </a:blip>
          <a:srcRect b="0" l="0" r="0" t="0"/>
          <a:stretch/>
        </p:blipFill>
        <p:spPr>
          <a:xfrm flipH="1">
            <a:off x="8737400" y="4154596"/>
            <a:ext cx="3554878" cy="3525977"/>
          </a:xfrm>
          <a:prstGeom prst="rect">
            <a:avLst/>
          </a:prstGeom>
          <a:noFill/>
          <a:ln>
            <a:noFill/>
          </a:ln>
        </p:spPr>
      </p:pic>
      <p:pic>
        <p:nvPicPr>
          <p:cNvPr id="320" name="Google Shape;320;p7"/>
          <p:cNvPicPr preferRelativeResize="0"/>
          <p:nvPr/>
        </p:nvPicPr>
        <p:blipFill>
          <a:blip r:embed="rId5">
            <a:alphaModFix/>
          </a:blip>
          <a:stretch>
            <a:fillRect/>
          </a:stretch>
        </p:blipFill>
        <p:spPr>
          <a:xfrm>
            <a:off x="2564150" y="516050"/>
            <a:ext cx="6229350" cy="3638550"/>
          </a:xfrm>
          <a:prstGeom prst="rect">
            <a:avLst/>
          </a:prstGeom>
          <a:noFill/>
          <a:ln>
            <a:noFill/>
          </a:ln>
        </p:spPr>
      </p:pic>
      <p:sp>
        <p:nvSpPr>
          <p:cNvPr id="321" name="Google Shape;321;p7"/>
          <p:cNvSpPr txBox="1"/>
          <p:nvPr/>
        </p:nvSpPr>
        <p:spPr>
          <a:xfrm>
            <a:off x="172975" y="4029325"/>
            <a:ext cx="9768000" cy="9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Se </a:t>
            </a:r>
            <a:r>
              <a:rPr lang="en-US"/>
              <a:t>escogió</a:t>
            </a:r>
            <a:r>
              <a:rPr lang="en-US"/>
              <a:t> el dron cuadricoptero ya que al tener </a:t>
            </a:r>
            <a:r>
              <a:rPr lang="en-US"/>
              <a:t>múltiples</a:t>
            </a:r>
            <a:r>
              <a:rPr lang="en-US"/>
              <a:t> rotores nos brinda mayor estabilidad de vuelo y es capaz de soportar </a:t>
            </a:r>
            <a:r>
              <a:rPr lang="en-US"/>
              <a:t>cámaras</a:t>
            </a:r>
            <a:r>
              <a:rPr lang="en-US"/>
              <a:t> de gran peso sin afectar su estabilidad.</a:t>
            </a:r>
            <a:endParaRPr/>
          </a:p>
          <a:p>
            <a:pPr indent="0" lvl="0" marL="0" rtl="0" algn="l">
              <a:spcBef>
                <a:spcPts val="0"/>
              </a:spcBef>
              <a:spcAft>
                <a:spcPts val="0"/>
              </a:spcAft>
              <a:buNone/>
            </a:pPr>
            <a:r>
              <a:rPr lang="en-US"/>
              <a:t>2 soportes 1 inferior y superior el cual se va encargar de darle </a:t>
            </a:r>
            <a:r>
              <a:rPr lang="en-US"/>
              <a:t>rigidez</a:t>
            </a:r>
            <a:r>
              <a:rPr lang="en-US"/>
              <a:t> a la estructura.</a:t>
            </a:r>
            <a:endParaRPr/>
          </a:p>
          <a:p>
            <a:pPr indent="0" lvl="0" marL="0" rtl="0" algn="l">
              <a:spcBef>
                <a:spcPts val="0"/>
              </a:spcBef>
              <a:spcAft>
                <a:spcPts val="0"/>
              </a:spcAft>
              <a:buNone/>
            </a:pPr>
            <a:r>
              <a:rPr lang="en-US"/>
              <a:t>4 brazos los cual </a:t>
            </a:r>
            <a:r>
              <a:rPr lang="en-US"/>
              <a:t>brindarán</a:t>
            </a:r>
            <a:r>
              <a:rPr lang="en-US"/>
              <a:t> estabilidad y </a:t>
            </a:r>
            <a:r>
              <a:rPr lang="en-US"/>
              <a:t>servirán</a:t>
            </a:r>
            <a:r>
              <a:rPr lang="en-US"/>
              <a:t> de soporte para cableado y </a:t>
            </a:r>
            <a:r>
              <a:rPr lang="en-US"/>
              <a:t>rotores</a:t>
            </a:r>
            <a:r>
              <a:rPr lang="en-US"/>
              <a:t> del dron.</a:t>
            </a:r>
            <a:endParaRPr/>
          </a:p>
          <a:p>
            <a:pPr indent="0" lvl="0" marL="0" rtl="0" algn="l">
              <a:spcBef>
                <a:spcPts val="0"/>
              </a:spcBef>
              <a:spcAft>
                <a:spcPts val="0"/>
              </a:spcAft>
              <a:buNone/>
            </a:pPr>
            <a:r>
              <a:rPr lang="en-US"/>
              <a:t>4 rotores el cual </a:t>
            </a:r>
            <a:r>
              <a:rPr lang="en-US"/>
              <a:t>hará</a:t>
            </a:r>
            <a:r>
              <a:rPr lang="en-US"/>
              <a:t> girar las </a:t>
            </a:r>
            <a:r>
              <a:rPr lang="en-US"/>
              <a:t>hélices</a:t>
            </a:r>
            <a:r>
              <a:rPr lang="en-US"/>
              <a:t> del dron generando potencia y </a:t>
            </a:r>
            <a:r>
              <a:rPr lang="en-US"/>
              <a:t>manteniéndolo</a:t>
            </a:r>
            <a:r>
              <a:rPr lang="en-US"/>
              <a:t> en el aire  se </a:t>
            </a:r>
            <a:r>
              <a:rPr lang="en-US"/>
              <a:t>implementaran</a:t>
            </a:r>
            <a:r>
              <a:rPr lang="en-US"/>
              <a:t> motores </a:t>
            </a:r>
            <a:r>
              <a:rPr lang="en-US"/>
              <a:t>trifásicos</a:t>
            </a:r>
            <a:r>
              <a:rPr lang="en-US"/>
              <a:t> los cuales son precisos y potentes consumen menos </a:t>
            </a:r>
            <a:r>
              <a:rPr lang="en-US"/>
              <a:t>energía</a:t>
            </a:r>
            <a:r>
              <a:rPr lang="en-US"/>
              <a:t> y generan un mayor rango de giro.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8"/>
          <p:cNvGrpSpPr/>
          <p:nvPr/>
        </p:nvGrpSpPr>
        <p:grpSpPr>
          <a:xfrm>
            <a:off x="77107" y="57150"/>
            <a:ext cx="12075886" cy="6809362"/>
            <a:chOff x="77107" y="57150"/>
            <a:chExt cx="12075886" cy="6809362"/>
          </a:xfrm>
        </p:grpSpPr>
        <p:sp>
          <p:nvSpPr>
            <p:cNvPr id="328" name="Google Shape;328;p8"/>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8"/>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8"/>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8"/>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8"/>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3" name="Google Shape;333;p8"/>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 name="Google Shape;334;p8"/>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5" name="Google Shape;335;p8"/>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8"/>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7" name="Google Shape;337;p8"/>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8" name="Google Shape;338;p8"/>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8"/>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0" name="Google Shape;340;p8"/>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8"/>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8"/>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3" name="Google Shape;343;p8"/>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 name="Google Shape;344;p8"/>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 name="Google Shape;345;p8"/>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 name="Google Shape;346;p8"/>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p8"/>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48" name="Google Shape;348;p8"/>
          <p:cNvPicPr preferRelativeResize="0"/>
          <p:nvPr/>
        </p:nvPicPr>
        <p:blipFill rotWithShape="1">
          <a:blip r:embed="rId4">
            <a:alphaModFix/>
          </a:blip>
          <a:srcRect b="0" l="0" r="0" t="0"/>
          <a:stretch/>
        </p:blipFill>
        <p:spPr>
          <a:xfrm>
            <a:off x="165774" y="294912"/>
            <a:ext cx="1465945" cy="1454027"/>
          </a:xfrm>
          <a:prstGeom prst="rect">
            <a:avLst/>
          </a:prstGeom>
          <a:noFill/>
          <a:ln>
            <a:noFill/>
          </a:ln>
        </p:spPr>
      </p:pic>
      <p:sp>
        <p:nvSpPr>
          <p:cNvPr id="349" name="Google Shape;349;p8"/>
          <p:cNvSpPr/>
          <p:nvPr/>
        </p:nvSpPr>
        <p:spPr>
          <a:xfrm>
            <a:off x="1232579" y="57154"/>
            <a:ext cx="751800" cy="590400"/>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FFFFFF"/>
              </a:solidFill>
              <a:latin typeface="Arial"/>
              <a:ea typeface="Arial"/>
              <a:cs typeface="Arial"/>
              <a:sym typeface="Arial"/>
            </a:endParaRPr>
          </a:p>
        </p:txBody>
      </p:sp>
      <p:sp>
        <p:nvSpPr>
          <p:cNvPr id="350" name="Google Shape;350;p8"/>
          <p:cNvSpPr txBox="1"/>
          <p:nvPr/>
        </p:nvSpPr>
        <p:spPr>
          <a:xfrm>
            <a:off x="2038718" y="57153"/>
            <a:ext cx="3058800" cy="1046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100">
                <a:solidFill>
                  <a:srgbClr val="527C57"/>
                </a:solidFill>
              </a:rPr>
              <a:t>Factores de riesgo </a:t>
            </a:r>
            <a:endParaRPr sz="1300"/>
          </a:p>
        </p:txBody>
      </p:sp>
      <p:grpSp>
        <p:nvGrpSpPr>
          <p:cNvPr id="351" name="Google Shape;351;p8"/>
          <p:cNvGrpSpPr/>
          <p:nvPr/>
        </p:nvGrpSpPr>
        <p:grpSpPr>
          <a:xfrm>
            <a:off x="5589233" y="1032820"/>
            <a:ext cx="1013532" cy="2469264"/>
            <a:chOff x="6680229" y="2413388"/>
            <a:chExt cx="723900" cy="2390151"/>
          </a:xfrm>
        </p:grpSpPr>
        <p:sp>
          <p:nvSpPr>
            <p:cNvPr id="352" name="Google Shape;352;p8"/>
            <p:cNvSpPr/>
            <p:nvPr/>
          </p:nvSpPr>
          <p:spPr>
            <a:xfrm>
              <a:off x="6758029" y="2413388"/>
              <a:ext cx="590700" cy="13173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72">
                <a:solidFill>
                  <a:srgbClr val="7F7F7F"/>
                </a:solidFill>
                <a:latin typeface="Calibri"/>
                <a:ea typeface="Calibri"/>
                <a:cs typeface="Calibri"/>
                <a:sym typeface="Calibri"/>
              </a:endParaRPr>
            </a:p>
          </p:txBody>
        </p:sp>
        <p:sp>
          <p:nvSpPr>
            <p:cNvPr id="353" name="Google Shape;353;p8"/>
            <p:cNvSpPr txBox="1"/>
            <p:nvPr/>
          </p:nvSpPr>
          <p:spPr>
            <a:xfrm>
              <a:off x="6680229" y="3730739"/>
              <a:ext cx="723900" cy="1072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372"/>
                <a:buFont typeface="Arial"/>
                <a:buNone/>
              </a:pPr>
              <a:r>
                <a:rPr lang="en-US" sz="1100">
                  <a:solidFill>
                    <a:srgbClr val="7F7F7F"/>
                  </a:solidFill>
                  <a:latin typeface="Microsoft Yahei"/>
                  <a:ea typeface="Microsoft Yahei"/>
                  <a:cs typeface="Microsoft Yahei"/>
                  <a:sym typeface="Microsoft Yahei"/>
                </a:rPr>
                <a:t>Falta de apoyo en el proyecto </a:t>
              </a:r>
              <a:r>
                <a:rPr lang="en-US" sz="1100">
                  <a:solidFill>
                    <a:srgbClr val="7F7F7F"/>
                  </a:solidFill>
                  <a:latin typeface="Microsoft Yahei"/>
                  <a:ea typeface="Microsoft Yahei"/>
                  <a:cs typeface="Microsoft Yahei"/>
                  <a:sym typeface="Microsoft Yahei"/>
                </a:rPr>
                <a:t>y deserción</a:t>
              </a:r>
              <a:r>
                <a:rPr lang="en-US" sz="1100">
                  <a:solidFill>
                    <a:srgbClr val="7F7F7F"/>
                  </a:solidFill>
                  <a:latin typeface="Microsoft Yahei"/>
                  <a:ea typeface="Microsoft Yahei"/>
                  <a:cs typeface="Microsoft Yahei"/>
                  <a:sym typeface="Microsoft Yahei"/>
                </a:rPr>
                <a:t> de un integrante</a:t>
              </a:r>
              <a:r>
                <a:rPr lang="en-US" sz="1100">
                  <a:solidFill>
                    <a:srgbClr val="7F7F7F"/>
                  </a:solidFill>
                  <a:latin typeface="Microsoft Yahei"/>
                  <a:ea typeface="Microsoft Yahei"/>
                  <a:cs typeface="Microsoft Yahei"/>
                  <a:sym typeface="Microsoft Yahei"/>
                </a:rPr>
                <a:t> </a:t>
              </a:r>
              <a:endParaRPr sz="1100"/>
            </a:p>
          </p:txBody>
        </p:sp>
      </p:grpSp>
      <p:sp>
        <p:nvSpPr>
          <p:cNvPr id="354" name="Google Shape;354;p8"/>
          <p:cNvSpPr txBox="1"/>
          <p:nvPr/>
        </p:nvSpPr>
        <p:spPr>
          <a:xfrm>
            <a:off x="5646758" y="5959194"/>
            <a:ext cx="936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400"/>
              <a:buFont typeface="Arial"/>
              <a:buNone/>
            </a:pPr>
            <a:r>
              <a:rPr lang="en-US">
                <a:solidFill>
                  <a:srgbClr val="7F7F7F"/>
                </a:solidFill>
                <a:latin typeface="Microsoft Yahei"/>
                <a:ea typeface="Microsoft Yahei"/>
                <a:cs typeface="Microsoft Yahei"/>
                <a:sym typeface="Microsoft Yahei"/>
              </a:rPr>
              <a:t>Bajo</a:t>
            </a:r>
            <a:endParaRPr sz="1400">
              <a:solidFill>
                <a:srgbClr val="7F7F7F"/>
              </a:solidFill>
              <a:latin typeface="Microsoft Yahei"/>
              <a:ea typeface="Microsoft Yahei"/>
              <a:cs typeface="Microsoft Yahei"/>
              <a:sym typeface="Microsoft Yahei"/>
            </a:endParaRPr>
          </a:p>
        </p:txBody>
      </p:sp>
      <p:grpSp>
        <p:nvGrpSpPr>
          <p:cNvPr id="355" name="Google Shape;355;p8"/>
          <p:cNvGrpSpPr/>
          <p:nvPr/>
        </p:nvGrpSpPr>
        <p:grpSpPr>
          <a:xfrm>
            <a:off x="6745417" y="5919623"/>
            <a:ext cx="1366572" cy="386960"/>
            <a:chOff x="9486900" y="5560036"/>
            <a:chExt cx="1794815" cy="507688"/>
          </a:xfrm>
        </p:grpSpPr>
        <p:sp>
          <p:nvSpPr>
            <p:cNvPr id="356" name="Google Shape;356;p8"/>
            <p:cNvSpPr/>
            <p:nvPr/>
          </p:nvSpPr>
          <p:spPr>
            <a:xfrm>
              <a:off x="9486900" y="5560036"/>
              <a:ext cx="590842" cy="5076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72">
                <a:solidFill>
                  <a:srgbClr val="7F7F7F"/>
                </a:solidFill>
                <a:latin typeface="Calibri"/>
                <a:ea typeface="Calibri"/>
                <a:cs typeface="Calibri"/>
                <a:sym typeface="Calibri"/>
              </a:endParaRPr>
            </a:p>
          </p:txBody>
        </p:sp>
        <p:sp>
          <p:nvSpPr>
            <p:cNvPr id="357" name="Google Shape;357;p8"/>
            <p:cNvSpPr txBox="1"/>
            <p:nvPr/>
          </p:nvSpPr>
          <p:spPr>
            <a:xfrm>
              <a:off x="10052915" y="5609592"/>
              <a:ext cx="1228800" cy="40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400"/>
                <a:buFont typeface="Arial"/>
                <a:buNone/>
              </a:pPr>
              <a:r>
                <a:rPr lang="en-US">
                  <a:solidFill>
                    <a:srgbClr val="7F7F7F"/>
                  </a:solidFill>
                  <a:latin typeface="Microsoft Yahei"/>
                  <a:ea typeface="Microsoft Yahei"/>
                  <a:cs typeface="Microsoft Yahei"/>
                  <a:sym typeface="Microsoft Yahei"/>
                </a:rPr>
                <a:t>Medio</a:t>
              </a:r>
              <a:endParaRPr sz="1400">
                <a:solidFill>
                  <a:srgbClr val="7F7F7F"/>
                </a:solidFill>
                <a:latin typeface="Microsoft Yahei"/>
                <a:ea typeface="Microsoft Yahei"/>
                <a:cs typeface="Microsoft Yahei"/>
                <a:sym typeface="Microsoft Yahei"/>
              </a:endParaRPr>
            </a:p>
          </p:txBody>
        </p:sp>
      </p:grpSp>
      <p:grpSp>
        <p:nvGrpSpPr>
          <p:cNvPr id="358" name="Google Shape;358;p8"/>
          <p:cNvGrpSpPr/>
          <p:nvPr/>
        </p:nvGrpSpPr>
        <p:grpSpPr>
          <a:xfrm>
            <a:off x="8077512" y="5919623"/>
            <a:ext cx="1367828" cy="386960"/>
            <a:chOff x="9486900" y="5560036"/>
            <a:chExt cx="1794814" cy="507688"/>
          </a:xfrm>
        </p:grpSpPr>
        <p:sp>
          <p:nvSpPr>
            <p:cNvPr id="359" name="Google Shape;359;p8"/>
            <p:cNvSpPr/>
            <p:nvPr/>
          </p:nvSpPr>
          <p:spPr>
            <a:xfrm>
              <a:off x="9486900" y="5560036"/>
              <a:ext cx="590319" cy="50768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72">
                <a:solidFill>
                  <a:srgbClr val="7F7F7F"/>
                </a:solidFill>
                <a:latin typeface="Calibri"/>
                <a:ea typeface="Calibri"/>
                <a:cs typeface="Calibri"/>
                <a:sym typeface="Calibri"/>
              </a:endParaRPr>
            </a:p>
          </p:txBody>
        </p:sp>
        <p:sp>
          <p:nvSpPr>
            <p:cNvPr id="360" name="Google Shape;360;p8"/>
            <p:cNvSpPr txBox="1"/>
            <p:nvPr/>
          </p:nvSpPr>
          <p:spPr>
            <a:xfrm>
              <a:off x="10052914" y="5609592"/>
              <a:ext cx="1228800" cy="40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400"/>
                <a:buFont typeface="Arial"/>
                <a:buNone/>
              </a:pPr>
              <a:r>
                <a:rPr lang="en-US">
                  <a:solidFill>
                    <a:srgbClr val="7F7F7F"/>
                  </a:solidFill>
                  <a:latin typeface="Microsoft Yahei"/>
                  <a:ea typeface="Microsoft Yahei"/>
                  <a:cs typeface="Microsoft Yahei"/>
                  <a:sym typeface="Microsoft Yahei"/>
                </a:rPr>
                <a:t>Alto</a:t>
              </a:r>
              <a:endParaRPr sz="1400">
                <a:solidFill>
                  <a:srgbClr val="7F7F7F"/>
                </a:solidFill>
                <a:latin typeface="Microsoft Yahei"/>
                <a:ea typeface="Microsoft Yahei"/>
                <a:cs typeface="Microsoft Yahei"/>
                <a:sym typeface="Microsoft Yahei"/>
              </a:endParaRPr>
            </a:p>
          </p:txBody>
        </p:sp>
      </p:grpSp>
      <p:pic>
        <p:nvPicPr>
          <p:cNvPr id="361" name="Google Shape;361;p8"/>
          <p:cNvPicPr preferRelativeResize="0"/>
          <p:nvPr/>
        </p:nvPicPr>
        <p:blipFill rotWithShape="1">
          <a:blip r:embed="rId5">
            <a:alphaModFix/>
          </a:blip>
          <a:srcRect b="0" l="0" r="0" t="0"/>
          <a:stretch/>
        </p:blipFill>
        <p:spPr>
          <a:xfrm>
            <a:off x="1342940" y="2001781"/>
            <a:ext cx="4081787" cy="3957398"/>
          </a:xfrm>
          <a:prstGeom prst="rect">
            <a:avLst/>
          </a:prstGeom>
          <a:noFill/>
          <a:ln>
            <a:noFill/>
          </a:ln>
        </p:spPr>
      </p:pic>
      <p:grpSp>
        <p:nvGrpSpPr>
          <p:cNvPr id="362" name="Google Shape;362;p8"/>
          <p:cNvGrpSpPr/>
          <p:nvPr/>
        </p:nvGrpSpPr>
        <p:grpSpPr>
          <a:xfrm>
            <a:off x="6921946" y="1032820"/>
            <a:ext cx="1013532" cy="3357474"/>
            <a:chOff x="6680229" y="2413388"/>
            <a:chExt cx="723900" cy="3249902"/>
          </a:xfrm>
        </p:grpSpPr>
        <p:sp>
          <p:nvSpPr>
            <p:cNvPr id="363" name="Google Shape;363;p8"/>
            <p:cNvSpPr/>
            <p:nvPr/>
          </p:nvSpPr>
          <p:spPr>
            <a:xfrm>
              <a:off x="6758029" y="2413388"/>
              <a:ext cx="590700" cy="1317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72">
                <a:solidFill>
                  <a:srgbClr val="7F7F7F"/>
                </a:solidFill>
                <a:latin typeface="Calibri"/>
                <a:ea typeface="Calibri"/>
                <a:cs typeface="Calibri"/>
                <a:sym typeface="Calibri"/>
              </a:endParaRPr>
            </a:p>
          </p:txBody>
        </p:sp>
        <p:sp>
          <p:nvSpPr>
            <p:cNvPr id="364" name="Google Shape;364;p8"/>
            <p:cNvSpPr txBox="1"/>
            <p:nvPr/>
          </p:nvSpPr>
          <p:spPr>
            <a:xfrm>
              <a:off x="6680229" y="3730690"/>
              <a:ext cx="723900" cy="193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372"/>
                <a:buFont typeface="Arial"/>
                <a:buNone/>
              </a:pPr>
              <a:r>
                <a:rPr lang="en-US" sz="1100">
                  <a:solidFill>
                    <a:srgbClr val="7F7F7F"/>
                  </a:solidFill>
                  <a:latin typeface="Microsoft Yahei"/>
                  <a:ea typeface="Microsoft Yahei"/>
                  <a:cs typeface="Microsoft Yahei"/>
                  <a:sym typeface="Microsoft Yahei"/>
                </a:rPr>
                <a:t>El tiempo de </a:t>
              </a:r>
              <a:r>
                <a:rPr lang="en-US" sz="1100">
                  <a:solidFill>
                    <a:srgbClr val="7F7F7F"/>
                  </a:solidFill>
                  <a:latin typeface="Microsoft Yahei"/>
                  <a:ea typeface="Microsoft Yahei"/>
                  <a:cs typeface="Microsoft Yahei"/>
                  <a:sym typeface="Microsoft Yahei"/>
                </a:rPr>
                <a:t>ejecución</a:t>
              </a:r>
              <a:r>
                <a:rPr lang="en-US" sz="1100">
                  <a:solidFill>
                    <a:srgbClr val="7F7F7F"/>
                  </a:solidFill>
                  <a:latin typeface="Microsoft Yahei"/>
                  <a:ea typeface="Microsoft Yahei"/>
                  <a:cs typeface="Microsoft Yahei"/>
                  <a:sym typeface="Microsoft Yahei"/>
                </a:rPr>
                <a:t> del proyecto se vea corto con presupuesto y alcance para realizarlo</a:t>
              </a:r>
              <a:r>
                <a:rPr lang="en-US" sz="1372">
                  <a:solidFill>
                    <a:srgbClr val="7F7F7F"/>
                  </a:solidFill>
                  <a:latin typeface="Microsoft Yahei"/>
                  <a:ea typeface="Microsoft Yahei"/>
                  <a:cs typeface="Microsoft Yahei"/>
                  <a:sym typeface="Microsoft Yahei"/>
                </a:rPr>
                <a:t> </a:t>
              </a:r>
              <a:endParaRPr/>
            </a:p>
          </p:txBody>
        </p:sp>
      </p:grpSp>
      <p:grpSp>
        <p:nvGrpSpPr>
          <p:cNvPr id="365" name="Google Shape;365;p8"/>
          <p:cNvGrpSpPr/>
          <p:nvPr/>
        </p:nvGrpSpPr>
        <p:grpSpPr>
          <a:xfrm>
            <a:off x="8254658" y="1078870"/>
            <a:ext cx="1013532" cy="2680277"/>
            <a:chOff x="6680229" y="2413388"/>
            <a:chExt cx="723900" cy="2594402"/>
          </a:xfrm>
        </p:grpSpPr>
        <p:sp>
          <p:nvSpPr>
            <p:cNvPr id="366" name="Google Shape;366;p8"/>
            <p:cNvSpPr/>
            <p:nvPr/>
          </p:nvSpPr>
          <p:spPr>
            <a:xfrm>
              <a:off x="6758029" y="2413388"/>
              <a:ext cx="590700" cy="13173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72">
                <a:solidFill>
                  <a:srgbClr val="7F7F7F"/>
                </a:solidFill>
                <a:latin typeface="Calibri"/>
                <a:ea typeface="Calibri"/>
                <a:cs typeface="Calibri"/>
                <a:sym typeface="Calibri"/>
              </a:endParaRPr>
            </a:p>
          </p:txBody>
        </p:sp>
        <p:sp>
          <p:nvSpPr>
            <p:cNvPr id="367" name="Google Shape;367;p8"/>
            <p:cNvSpPr txBox="1"/>
            <p:nvPr/>
          </p:nvSpPr>
          <p:spPr>
            <a:xfrm>
              <a:off x="6680229" y="3730690"/>
              <a:ext cx="723900" cy="127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372"/>
                <a:buFont typeface="Arial"/>
                <a:buNone/>
              </a:pPr>
              <a:r>
                <a:rPr lang="en-US" sz="1100">
                  <a:solidFill>
                    <a:srgbClr val="7F7F7F"/>
                  </a:solidFill>
                  <a:latin typeface="Microsoft Yahei"/>
                  <a:ea typeface="Microsoft Yahei"/>
                  <a:cs typeface="Microsoft Yahei"/>
                  <a:sym typeface="Microsoft Yahei"/>
                </a:rPr>
                <a:t>deserción</a:t>
              </a:r>
              <a:r>
                <a:rPr lang="en-US" sz="1100">
                  <a:solidFill>
                    <a:srgbClr val="7F7F7F"/>
                  </a:solidFill>
                  <a:latin typeface="Microsoft Yahei"/>
                  <a:ea typeface="Microsoft Yahei"/>
                  <a:cs typeface="Microsoft Yahei"/>
                  <a:sym typeface="Microsoft Yahei"/>
                </a:rPr>
                <a:t> de </a:t>
              </a:r>
              <a:r>
                <a:rPr lang="en-US" sz="1100">
                  <a:solidFill>
                    <a:srgbClr val="7F7F7F"/>
                  </a:solidFill>
                  <a:latin typeface="Microsoft Yahei"/>
                  <a:ea typeface="Microsoft Yahei"/>
                  <a:cs typeface="Microsoft Yahei"/>
                  <a:sym typeface="Microsoft Yahei"/>
                </a:rPr>
                <a:t>más</a:t>
              </a:r>
              <a:r>
                <a:rPr lang="en-US" sz="1100">
                  <a:solidFill>
                    <a:srgbClr val="7F7F7F"/>
                  </a:solidFill>
                  <a:latin typeface="Microsoft Yahei"/>
                  <a:ea typeface="Microsoft Yahei"/>
                  <a:cs typeface="Microsoft Yahei"/>
                  <a:sym typeface="Microsoft Yahei"/>
                </a:rPr>
                <a:t> integrantes y total abandono del proyecto </a:t>
              </a:r>
              <a:r>
                <a:rPr lang="en-US" sz="1372">
                  <a:solidFill>
                    <a:srgbClr val="7F7F7F"/>
                  </a:solidFill>
                  <a:latin typeface="Microsoft Yahei"/>
                  <a:ea typeface="Microsoft Yahei"/>
                  <a:cs typeface="Microsoft Yahei"/>
                  <a:sym typeface="Microsoft Yahei"/>
                </a:rPr>
                <a:t> </a:t>
              </a:r>
              <a:endParaRPr/>
            </a:p>
          </p:txBody>
        </p:sp>
      </p:grpSp>
      <p:sp>
        <p:nvSpPr>
          <p:cNvPr id="368" name="Google Shape;368;p8"/>
          <p:cNvSpPr/>
          <p:nvPr/>
        </p:nvSpPr>
        <p:spPr>
          <a:xfrm>
            <a:off x="5301025" y="5924700"/>
            <a:ext cx="520500" cy="3768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72">
              <a:solidFill>
                <a:srgbClr val="7F7F7F"/>
              </a:solidFill>
              <a:latin typeface="Calibri"/>
              <a:ea typeface="Calibri"/>
              <a:cs typeface="Calibri"/>
              <a:sym typeface="Calibri"/>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9"/>
          <p:cNvGrpSpPr/>
          <p:nvPr/>
        </p:nvGrpSpPr>
        <p:grpSpPr>
          <a:xfrm>
            <a:off x="77107" y="57150"/>
            <a:ext cx="12075886" cy="6809362"/>
            <a:chOff x="77107" y="57150"/>
            <a:chExt cx="12075886" cy="6809362"/>
          </a:xfrm>
        </p:grpSpPr>
        <p:sp>
          <p:nvSpPr>
            <p:cNvPr id="375" name="Google Shape;375;p9"/>
            <p:cNvSpPr/>
            <p:nvPr/>
          </p:nvSpPr>
          <p:spPr>
            <a:xfrm rot="5400000">
              <a:off x="563938" y="4821105"/>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6" name="Google Shape;376;p9"/>
            <p:cNvSpPr/>
            <p:nvPr/>
          </p:nvSpPr>
          <p:spPr>
            <a:xfrm rot="5400000">
              <a:off x="563939" y="3100776"/>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7" name="Google Shape;377;p9"/>
            <p:cNvSpPr/>
            <p:nvPr/>
          </p:nvSpPr>
          <p:spPr>
            <a:xfrm rot="5400000">
              <a:off x="563940"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8" name="Google Shape;378;p9"/>
            <p:cNvSpPr/>
            <p:nvPr/>
          </p:nvSpPr>
          <p:spPr>
            <a:xfrm rot="5400000">
              <a:off x="2918841"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9" name="Google Shape;379;p9"/>
            <p:cNvSpPr/>
            <p:nvPr/>
          </p:nvSpPr>
          <p:spPr>
            <a:xfrm rot="5400000">
              <a:off x="2918842" y="3078610"/>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 name="Google Shape;380;p9"/>
            <p:cNvSpPr/>
            <p:nvPr/>
          </p:nvSpPr>
          <p:spPr>
            <a:xfrm rot="5400000">
              <a:off x="2918842"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1" name="Google Shape;381;p9"/>
            <p:cNvSpPr/>
            <p:nvPr/>
          </p:nvSpPr>
          <p:spPr>
            <a:xfrm rot="5400000">
              <a:off x="5309125" y="477677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2" name="Google Shape;382;p9"/>
            <p:cNvSpPr/>
            <p:nvPr/>
          </p:nvSpPr>
          <p:spPr>
            <a:xfrm rot="5400000">
              <a:off x="5309125" y="3078609"/>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3" name="Google Shape;383;p9"/>
            <p:cNvSpPr/>
            <p:nvPr/>
          </p:nvSpPr>
          <p:spPr>
            <a:xfrm rot="5400000">
              <a:off x="5309126" y="13174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9"/>
            <p:cNvSpPr/>
            <p:nvPr/>
          </p:nvSpPr>
          <p:spPr>
            <a:xfrm rot="5400000">
              <a:off x="475271" y="-323255"/>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5" name="Google Shape;385;p9"/>
            <p:cNvSpPr/>
            <p:nvPr/>
          </p:nvSpPr>
          <p:spPr>
            <a:xfrm rot="5400000">
              <a:off x="2830173" y="-323254"/>
              <a:ext cx="1647242"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6" name="Google Shape;386;p9"/>
            <p:cNvSpPr/>
            <p:nvPr/>
          </p:nvSpPr>
          <p:spPr>
            <a:xfrm rot="5400000">
              <a:off x="5220458" y="-323255"/>
              <a:ext cx="1647242"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9"/>
            <p:cNvSpPr/>
            <p:nvPr/>
          </p:nvSpPr>
          <p:spPr>
            <a:xfrm rot="5400000">
              <a:off x="7717301"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 name="Google Shape;388;p9"/>
            <p:cNvSpPr/>
            <p:nvPr/>
          </p:nvSpPr>
          <p:spPr>
            <a:xfrm rot="5400000">
              <a:off x="7717302"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9"/>
            <p:cNvSpPr/>
            <p:nvPr/>
          </p:nvSpPr>
          <p:spPr>
            <a:xfrm rot="5400000">
              <a:off x="7717302"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9"/>
            <p:cNvSpPr/>
            <p:nvPr/>
          </p:nvSpPr>
          <p:spPr>
            <a:xfrm rot="5400000">
              <a:off x="10107585" y="4759012"/>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1" name="Google Shape;391;p9"/>
            <p:cNvSpPr/>
            <p:nvPr/>
          </p:nvSpPr>
          <p:spPr>
            <a:xfrm rot="5400000">
              <a:off x="10107585" y="3060851"/>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2" name="Google Shape;392;p9"/>
            <p:cNvSpPr/>
            <p:nvPr/>
          </p:nvSpPr>
          <p:spPr>
            <a:xfrm rot="5400000">
              <a:off x="10107586" y="1299653"/>
              <a:ext cx="1647243" cy="2443570"/>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3" name="Google Shape;393;p9"/>
            <p:cNvSpPr/>
            <p:nvPr/>
          </p:nvSpPr>
          <p:spPr>
            <a:xfrm rot="5400000">
              <a:off x="7628633" y="-341013"/>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 name="Google Shape;394;p9"/>
            <p:cNvSpPr/>
            <p:nvPr/>
          </p:nvSpPr>
          <p:spPr>
            <a:xfrm rot="5400000">
              <a:off x="10018918" y="-341014"/>
              <a:ext cx="1647243" cy="2443571"/>
            </a:xfrm>
            <a:prstGeom prst="rect">
              <a:avLst/>
            </a:prstGeom>
            <a:blipFill rotWithShape="1">
              <a:blip r:embed="rId3">
                <a:alphaModFix amt="29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95" name="Google Shape;395;p9"/>
          <p:cNvPicPr preferRelativeResize="0"/>
          <p:nvPr/>
        </p:nvPicPr>
        <p:blipFill rotWithShape="1">
          <a:blip r:embed="rId4">
            <a:alphaModFix/>
          </a:blip>
          <a:srcRect b="0" l="0" r="0" t="0"/>
          <a:stretch/>
        </p:blipFill>
        <p:spPr>
          <a:xfrm>
            <a:off x="165774" y="-61213"/>
            <a:ext cx="1465944" cy="1454026"/>
          </a:xfrm>
          <a:prstGeom prst="rect">
            <a:avLst/>
          </a:prstGeom>
          <a:noFill/>
          <a:ln>
            <a:noFill/>
          </a:ln>
        </p:spPr>
      </p:pic>
      <p:sp>
        <p:nvSpPr>
          <p:cNvPr id="396" name="Google Shape;396;p9"/>
          <p:cNvSpPr/>
          <p:nvPr/>
        </p:nvSpPr>
        <p:spPr>
          <a:xfrm>
            <a:off x="1770454" y="57154"/>
            <a:ext cx="751800" cy="590400"/>
          </a:xfrm>
          <a:prstGeom prst="homePlate">
            <a:avLst>
              <a:gd fmla="val 50000" name="adj"/>
            </a:avLst>
          </a:prstGeom>
          <a:solidFill>
            <a:srgbClr val="71A6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FFFFFF"/>
              </a:solidFill>
              <a:latin typeface="Arial"/>
              <a:ea typeface="Arial"/>
              <a:cs typeface="Arial"/>
              <a:sym typeface="Arial"/>
            </a:endParaRPr>
          </a:p>
        </p:txBody>
      </p:sp>
      <p:sp>
        <p:nvSpPr>
          <p:cNvPr id="397" name="Google Shape;397;p9"/>
          <p:cNvSpPr txBox="1"/>
          <p:nvPr/>
        </p:nvSpPr>
        <p:spPr>
          <a:xfrm>
            <a:off x="2660985" y="67650"/>
            <a:ext cx="7300500" cy="569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100">
                <a:solidFill>
                  <a:srgbClr val="527C57"/>
                </a:solidFill>
              </a:rPr>
              <a:t>Triángulo</a:t>
            </a:r>
            <a:r>
              <a:rPr b="1" lang="en-US" sz="3100">
                <a:solidFill>
                  <a:srgbClr val="527C57"/>
                </a:solidFill>
              </a:rPr>
              <a:t> del proyecto</a:t>
            </a:r>
            <a:endParaRPr/>
          </a:p>
        </p:txBody>
      </p:sp>
      <p:pic>
        <p:nvPicPr>
          <p:cNvPr id="398" name="Google Shape;398;p9"/>
          <p:cNvPicPr preferRelativeResize="0"/>
          <p:nvPr/>
        </p:nvPicPr>
        <p:blipFill rotWithShape="1">
          <a:blip r:embed="rId5">
            <a:alphaModFix/>
          </a:blip>
          <a:srcRect b="0" l="0" r="0" t="0"/>
          <a:stretch/>
        </p:blipFill>
        <p:spPr>
          <a:xfrm>
            <a:off x="909832" y="1723524"/>
            <a:ext cx="4122942" cy="4774767"/>
          </a:xfrm>
          <a:prstGeom prst="rect">
            <a:avLst/>
          </a:prstGeom>
          <a:noFill/>
          <a:ln>
            <a:noFill/>
          </a:ln>
        </p:spPr>
      </p:pic>
      <p:pic>
        <p:nvPicPr>
          <p:cNvPr id="399" name="Google Shape;399;p9"/>
          <p:cNvPicPr preferRelativeResize="0"/>
          <p:nvPr/>
        </p:nvPicPr>
        <p:blipFill>
          <a:blip r:embed="rId6">
            <a:alphaModFix/>
          </a:blip>
          <a:stretch>
            <a:fillRect/>
          </a:stretch>
        </p:blipFill>
        <p:spPr>
          <a:xfrm>
            <a:off x="4966300" y="732600"/>
            <a:ext cx="6999575" cy="5893975"/>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500"/>
                                        <p:tgtEl>
                                          <p:spTgt spid="39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2018-07-31T06:06:39Z</dcterms:created>
  <dc:creator>张 建春</dc:creator>
</cp:coreProperties>
</file>